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95" r:id="rId4"/>
    <p:sldMasterId id="2147484528" r:id="rId5"/>
  </p:sldMasterIdLst>
  <p:notesMasterIdLst>
    <p:notesMasterId r:id="rId25"/>
  </p:notesMasterIdLst>
  <p:handoutMasterIdLst>
    <p:handoutMasterId r:id="rId26"/>
  </p:handoutMasterIdLst>
  <p:sldIdLst>
    <p:sldId id="1534" r:id="rId6"/>
    <p:sldId id="1551" r:id="rId7"/>
    <p:sldId id="1954" r:id="rId8"/>
    <p:sldId id="2099" r:id="rId9"/>
    <p:sldId id="2098" r:id="rId10"/>
    <p:sldId id="662" r:id="rId11"/>
    <p:sldId id="501" r:id="rId12"/>
    <p:sldId id="2086" r:id="rId13"/>
    <p:sldId id="2090" r:id="rId14"/>
    <p:sldId id="2091" r:id="rId15"/>
    <p:sldId id="2076" r:id="rId16"/>
    <p:sldId id="2077" r:id="rId17"/>
    <p:sldId id="2094" r:id="rId18"/>
    <p:sldId id="2080" r:id="rId19"/>
    <p:sldId id="2087" r:id="rId20"/>
    <p:sldId id="2088" r:id="rId21"/>
    <p:sldId id="2092" r:id="rId22"/>
    <p:sldId id="2089" r:id="rId23"/>
    <p:sldId id="1547" r:id="rId24"/>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353535"/>
    <a:srgbClr val="525252"/>
    <a:srgbClr val="B4009E"/>
    <a:srgbClr val="000000"/>
    <a:srgbClr val="B4A0FF"/>
    <a:srgbClr val="00B294"/>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DD0840-051D-459E-A2FC-439CC02CA917}" v="11" dt="2019-04-02T06:54:29.4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76" autoAdjust="0"/>
    <p:restoredTop sz="92136" autoAdjust="0"/>
  </p:normalViewPr>
  <p:slideViewPr>
    <p:cSldViewPr>
      <p:cViewPr varScale="1">
        <p:scale>
          <a:sx n="79" d="100"/>
          <a:sy n="79" d="100"/>
        </p:scale>
        <p:origin x="720" y="65"/>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336"/>
    </p:cViewPr>
  </p:sorterViewPr>
  <p:notesViewPr>
    <p:cSldViewPr showGuides="1">
      <p:cViewPr varScale="1">
        <p:scale>
          <a:sx n="63" d="100"/>
          <a:sy n="63" d="100"/>
        </p:scale>
        <p:origin x="3326" y="77"/>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Glover (DEVELOPER RELATIONS)" userId="fc7c5a90-86aa-4465-976c-7ac5389836bc" providerId="ADAL" clId="{CCDD0840-051D-459E-A2FC-439CC02CA917}"/>
    <pc:docChg chg="undo custSel addSld delSld modSld sldOrd modMainMaster modNotesMaster modHandout">
      <pc:chgData name="Dave Glover (DEVELOPER RELATIONS)" userId="fc7c5a90-86aa-4465-976c-7ac5389836bc" providerId="ADAL" clId="{CCDD0840-051D-459E-A2FC-439CC02CA917}" dt="2019-04-02T06:54:29.487" v="2362" actId="1076"/>
      <pc:docMkLst>
        <pc:docMk/>
      </pc:docMkLst>
      <pc:sldChg chg="modSp add">
        <pc:chgData name="Dave Glover (DEVELOPER RELATIONS)" userId="fc7c5a90-86aa-4465-976c-7ac5389836bc" providerId="ADAL" clId="{CCDD0840-051D-459E-A2FC-439CC02CA917}" dt="2019-03-25T01:36:59.830" v="19" actId="20577"/>
        <pc:sldMkLst>
          <pc:docMk/>
          <pc:sldMk cId="3922269848" sldId="501"/>
        </pc:sldMkLst>
        <pc:spChg chg="mod">
          <ac:chgData name="Dave Glover (DEVELOPER RELATIONS)" userId="fc7c5a90-86aa-4465-976c-7ac5389836bc" providerId="ADAL" clId="{CCDD0840-051D-459E-A2FC-439CC02CA917}" dt="2019-03-25T01:36:59.830" v="19" actId="20577"/>
          <ac:spMkLst>
            <pc:docMk/>
            <pc:sldMk cId="3922269848" sldId="501"/>
            <ac:spMk id="3" creationId="{FC2FCE7A-BCE0-4ED9-BB3D-0F8556F21AEC}"/>
          </ac:spMkLst>
        </pc:spChg>
        <pc:spChg chg="mod">
          <ac:chgData name="Dave Glover (DEVELOPER RELATIONS)" userId="fc7c5a90-86aa-4465-976c-7ac5389836bc" providerId="ADAL" clId="{CCDD0840-051D-459E-A2FC-439CC02CA917}" dt="2019-03-25T01:36:11.724" v="9" actId="207"/>
          <ac:spMkLst>
            <pc:docMk/>
            <pc:sldMk cId="3922269848" sldId="501"/>
            <ac:spMk id="5" creationId="{24D3CDC2-497D-DD4B-98BE-8B49432F9564}"/>
          </ac:spMkLst>
        </pc:spChg>
        <pc:spChg chg="mod">
          <ac:chgData name="Dave Glover (DEVELOPER RELATIONS)" userId="fc7c5a90-86aa-4465-976c-7ac5389836bc" providerId="ADAL" clId="{CCDD0840-051D-459E-A2FC-439CC02CA917}" dt="2019-03-25T01:36:23.259" v="12" actId="14100"/>
          <ac:spMkLst>
            <pc:docMk/>
            <pc:sldMk cId="3922269848" sldId="501"/>
            <ac:spMk id="15" creationId="{3232A59A-0658-BE4B-911D-38F445AD72FA}"/>
          </ac:spMkLst>
        </pc:spChg>
        <pc:spChg chg="mod">
          <ac:chgData name="Dave Glover (DEVELOPER RELATIONS)" userId="fc7c5a90-86aa-4465-976c-7ac5389836bc" providerId="ADAL" clId="{CCDD0840-051D-459E-A2FC-439CC02CA917}" dt="2019-03-25T01:36:29.296" v="13" actId="207"/>
          <ac:spMkLst>
            <pc:docMk/>
            <pc:sldMk cId="3922269848" sldId="501"/>
            <ac:spMk id="27" creationId="{F85AD128-7860-2B4B-8C1B-2823C3D34242}"/>
          </ac:spMkLst>
        </pc:spChg>
        <pc:spChg chg="mod">
          <ac:chgData name="Dave Glover (DEVELOPER RELATIONS)" userId="fc7c5a90-86aa-4465-976c-7ac5389836bc" providerId="ADAL" clId="{CCDD0840-051D-459E-A2FC-439CC02CA917}" dt="2019-03-25T01:36:46.339" v="16" actId="207"/>
          <ac:spMkLst>
            <pc:docMk/>
            <pc:sldMk cId="3922269848" sldId="501"/>
            <ac:spMk id="32" creationId="{FEDAA86E-2B56-5C40-89CD-6405A9954EA8}"/>
          </ac:spMkLst>
        </pc:spChg>
        <pc:spChg chg="mod">
          <ac:chgData name="Dave Glover (DEVELOPER RELATIONS)" userId="fc7c5a90-86aa-4465-976c-7ac5389836bc" providerId="ADAL" clId="{CCDD0840-051D-459E-A2FC-439CC02CA917}" dt="2019-03-25T01:36:38.575" v="15" actId="207"/>
          <ac:spMkLst>
            <pc:docMk/>
            <pc:sldMk cId="3922269848" sldId="501"/>
            <ac:spMk id="35" creationId="{B6822BF5-EC89-AE4E-8815-1F4699E93196}"/>
          </ac:spMkLst>
        </pc:spChg>
        <pc:spChg chg="mod">
          <ac:chgData name="Dave Glover (DEVELOPER RELATIONS)" userId="fc7c5a90-86aa-4465-976c-7ac5389836bc" providerId="ADAL" clId="{CCDD0840-051D-459E-A2FC-439CC02CA917}" dt="2019-03-25T01:36:33.885" v="14" actId="207"/>
          <ac:spMkLst>
            <pc:docMk/>
            <pc:sldMk cId="3922269848" sldId="501"/>
            <ac:spMk id="36" creationId="{FB162697-0867-0B44-A03B-B68424D11E05}"/>
          </ac:spMkLst>
        </pc:spChg>
        <pc:grpChg chg="mod">
          <ac:chgData name="Dave Glover (DEVELOPER RELATIONS)" userId="fc7c5a90-86aa-4465-976c-7ac5389836bc" providerId="ADAL" clId="{CCDD0840-051D-459E-A2FC-439CC02CA917}" dt="2019-03-25T01:35:58.522" v="8" actId="207"/>
          <ac:grpSpMkLst>
            <pc:docMk/>
            <pc:sldMk cId="3922269848" sldId="501"/>
            <ac:grpSpMk id="9" creationId="{DFF09C4F-CA13-DA42-924F-74664F23F3FA}"/>
          </ac:grpSpMkLst>
        </pc:grpChg>
        <pc:grpChg chg="mod">
          <ac:chgData name="Dave Glover (DEVELOPER RELATIONS)" userId="fc7c5a90-86aa-4465-976c-7ac5389836bc" providerId="ADAL" clId="{CCDD0840-051D-459E-A2FC-439CC02CA917}" dt="2019-03-25T01:35:58.522" v="8" actId="207"/>
          <ac:grpSpMkLst>
            <pc:docMk/>
            <pc:sldMk cId="3922269848" sldId="501"/>
            <ac:grpSpMk id="10" creationId="{85053055-37DE-3042-824C-5A5AF858DD68}"/>
          </ac:grpSpMkLst>
        </pc:grpChg>
        <pc:grpChg chg="mod">
          <ac:chgData name="Dave Glover (DEVELOPER RELATIONS)" userId="fc7c5a90-86aa-4465-976c-7ac5389836bc" providerId="ADAL" clId="{CCDD0840-051D-459E-A2FC-439CC02CA917}" dt="2019-03-25T01:35:58.522" v="8" actId="207"/>
          <ac:grpSpMkLst>
            <pc:docMk/>
            <pc:sldMk cId="3922269848" sldId="501"/>
            <ac:grpSpMk id="11" creationId="{24CAAA9C-2A84-764D-943B-9119B266851C}"/>
          </ac:grpSpMkLst>
        </pc:grpChg>
        <pc:grpChg chg="mod">
          <ac:chgData name="Dave Glover (DEVELOPER RELATIONS)" userId="fc7c5a90-86aa-4465-976c-7ac5389836bc" providerId="ADAL" clId="{CCDD0840-051D-459E-A2FC-439CC02CA917}" dt="2019-03-25T01:35:58.522" v="8" actId="207"/>
          <ac:grpSpMkLst>
            <pc:docMk/>
            <pc:sldMk cId="3922269848" sldId="501"/>
            <ac:grpSpMk id="13" creationId="{031CABEF-5518-114C-B9E9-14D8BC38EBDE}"/>
          </ac:grpSpMkLst>
        </pc:grpChg>
        <pc:grpChg chg="mod">
          <ac:chgData name="Dave Glover (DEVELOPER RELATIONS)" userId="fc7c5a90-86aa-4465-976c-7ac5389836bc" providerId="ADAL" clId="{CCDD0840-051D-459E-A2FC-439CC02CA917}" dt="2019-03-25T01:35:58.522" v="8" actId="207"/>
          <ac:grpSpMkLst>
            <pc:docMk/>
            <pc:sldMk cId="3922269848" sldId="501"/>
            <ac:grpSpMk id="16" creationId="{EA63D1D8-F182-0542-B754-20BBE2D3C0BD}"/>
          </ac:grpSpMkLst>
        </pc:grpChg>
        <pc:grpChg chg="mod">
          <ac:chgData name="Dave Glover (DEVELOPER RELATIONS)" userId="fc7c5a90-86aa-4465-976c-7ac5389836bc" providerId="ADAL" clId="{CCDD0840-051D-459E-A2FC-439CC02CA917}" dt="2019-03-25T01:35:58.522" v="8" actId="207"/>
          <ac:grpSpMkLst>
            <pc:docMk/>
            <pc:sldMk cId="3922269848" sldId="501"/>
            <ac:grpSpMk id="18" creationId="{762E8949-D174-4141-A5B9-44B83AF20881}"/>
          </ac:grpSpMkLst>
        </pc:grpChg>
      </pc:sldChg>
      <pc:sldChg chg="add">
        <pc:chgData name="Dave Glover (DEVELOPER RELATIONS)" userId="fc7c5a90-86aa-4465-976c-7ac5389836bc" providerId="ADAL" clId="{CCDD0840-051D-459E-A2FC-439CC02CA917}" dt="2019-03-25T07:13:10.149" v="2220"/>
        <pc:sldMkLst>
          <pc:docMk/>
          <pc:sldMk cId="2964108169" sldId="662"/>
        </pc:sldMkLst>
      </pc:sldChg>
      <pc:sldChg chg="modSp">
        <pc:chgData name="Dave Glover (DEVELOPER RELATIONS)" userId="fc7c5a90-86aa-4465-976c-7ac5389836bc" providerId="ADAL" clId="{CCDD0840-051D-459E-A2FC-439CC02CA917}" dt="2019-03-25T01:52:59.357" v="176" actId="207"/>
        <pc:sldMkLst>
          <pc:docMk/>
          <pc:sldMk cId="2089720119" sldId="1534"/>
        </pc:sldMkLst>
        <pc:spChg chg="mod">
          <ac:chgData name="Dave Glover (DEVELOPER RELATIONS)" userId="fc7c5a90-86aa-4465-976c-7ac5389836bc" providerId="ADAL" clId="{CCDD0840-051D-459E-A2FC-439CC02CA917}" dt="2019-03-25T01:52:16.745" v="160" actId="6549"/>
          <ac:spMkLst>
            <pc:docMk/>
            <pc:sldMk cId="2089720119" sldId="1534"/>
            <ac:spMk id="4" creationId="{00000000-0000-0000-0000-000000000000}"/>
          </ac:spMkLst>
        </pc:spChg>
        <pc:spChg chg="mod">
          <ac:chgData name="Dave Glover (DEVELOPER RELATIONS)" userId="fc7c5a90-86aa-4465-976c-7ac5389836bc" providerId="ADAL" clId="{CCDD0840-051D-459E-A2FC-439CC02CA917}" dt="2019-03-25T01:52:59.357" v="176" actId="207"/>
          <ac:spMkLst>
            <pc:docMk/>
            <pc:sldMk cId="2089720119" sldId="1534"/>
            <ac:spMk id="5" creationId="{00000000-0000-0000-0000-000000000000}"/>
          </ac:spMkLst>
        </pc:spChg>
      </pc:sldChg>
      <pc:sldChg chg="modNotes">
        <pc:chgData name="Dave Glover (DEVELOPER RELATIONS)" userId="fc7c5a90-86aa-4465-976c-7ac5389836bc" providerId="ADAL" clId="{CCDD0840-051D-459E-A2FC-439CC02CA917}" dt="2019-03-26T01:06:51.723" v="2286"/>
        <pc:sldMkLst>
          <pc:docMk/>
          <pc:sldMk cId="3250383161" sldId="1547"/>
        </pc:sldMkLst>
      </pc:sldChg>
      <pc:sldChg chg="addSp modSp add del">
        <pc:chgData name="Dave Glover (DEVELOPER RELATIONS)" userId="fc7c5a90-86aa-4465-976c-7ac5389836bc" providerId="ADAL" clId="{CCDD0840-051D-459E-A2FC-439CC02CA917}" dt="2019-03-25T01:56:29.984" v="373" actId="20577"/>
        <pc:sldMkLst>
          <pc:docMk/>
          <pc:sldMk cId="2588535076" sldId="1551"/>
        </pc:sldMkLst>
        <pc:spChg chg="mod">
          <ac:chgData name="Dave Glover (DEVELOPER RELATIONS)" userId="fc7c5a90-86aa-4465-976c-7ac5389836bc" providerId="ADAL" clId="{CCDD0840-051D-459E-A2FC-439CC02CA917}" dt="2019-03-25T01:54:16.687" v="239" actId="1076"/>
          <ac:spMkLst>
            <pc:docMk/>
            <pc:sldMk cId="2588535076" sldId="1551"/>
            <ac:spMk id="2" creationId="{00000000-0000-0000-0000-000000000000}"/>
          </ac:spMkLst>
        </pc:spChg>
        <pc:spChg chg="add mod">
          <ac:chgData name="Dave Glover (DEVELOPER RELATIONS)" userId="fc7c5a90-86aa-4465-976c-7ac5389836bc" providerId="ADAL" clId="{CCDD0840-051D-459E-A2FC-439CC02CA917}" dt="2019-03-25T01:56:29.984" v="373" actId="20577"/>
          <ac:spMkLst>
            <pc:docMk/>
            <pc:sldMk cId="2588535076" sldId="1551"/>
            <ac:spMk id="3" creationId="{46717A06-9921-46A3-A9D6-354161F06D19}"/>
          </ac:spMkLst>
        </pc:spChg>
      </pc:sldChg>
      <pc:sldChg chg="add setBg">
        <pc:chgData name="Dave Glover (DEVELOPER RELATIONS)" userId="fc7c5a90-86aa-4465-976c-7ac5389836bc" providerId="ADAL" clId="{CCDD0840-051D-459E-A2FC-439CC02CA917}" dt="2019-03-25T01:35:48.132" v="6"/>
        <pc:sldMkLst>
          <pc:docMk/>
          <pc:sldMk cId="3680213205" sldId="1954"/>
        </pc:sldMkLst>
      </pc:sldChg>
      <pc:sldChg chg="add modNotes">
        <pc:chgData name="Dave Glover (DEVELOPER RELATIONS)" userId="fc7c5a90-86aa-4465-976c-7ac5389836bc" providerId="ADAL" clId="{CCDD0840-051D-459E-A2FC-439CC02CA917}" dt="2019-03-26T01:06:51.723" v="2286"/>
        <pc:sldMkLst>
          <pc:docMk/>
          <pc:sldMk cId="3155403855" sldId="2076"/>
        </pc:sldMkLst>
      </pc:sldChg>
      <pc:sldChg chg="delSp modSp add setBg delDesignElem">
        <pc:chgData name="Dave Glover (DEVELOPER RELATIONS)" userId="fc7c5a90-86aa-4465-976c-7ac5389836bc" providerId="ADAL" clId="{CCDD0840-051D-459E-A2FC-439CC02CA917}" dt="2019-03-26T00:36:07.939" v="2285" actId="20577"/>
        <pc:sldMkLst>
          <pc:docMk/>
          <pc:sldMk cId="3057121316" sldId="2077"/>
        </pc:sldMkLst>
        <pc:spChg chg="mod">
          <ac:chgData name="Dave Glover (DEVELOPER RELATIONS)" userId="fc7c5a90-86aa-4465-976c-7ac5389836bc" providerId="ADAL" clId="{CCDD0840-051D-459E-A2FC-439CC02CA917}" dt="2019-03-26T00:36:07.939" v="2285" actId="20577"/>
          <ac:spMkLst>
            <pc:docMk/>
            <pc:sldMk cId="3057121316" sldId="2077"/>
            <ac:spMk id="6" creationId="{D048832C-9E8F-4B45-B2EA-D1A44B930A7E}"/>
          </ac:spMkLst>
        </pc:spChg>
        <pc:spChg chg="del">
          <ac:chgData name="Dave Glover (DEVELOPER RELATIONS)" userId="fc7c5a90-86aa-4465-976c-7ac5389836bc" providerId="ADAL" clId="{CCDD0840-051D-459E-A2FC-439CC02CA917}" dt="2019-03-25T01:48:39.938" v="116"/>
          <ac:spMkLst>
            <pc:docMk/>
            <pc:sldMk cId="3057121316" sldId="2077"/>
            <ac:spMk id="11" creationId="{8D70B121-56F4-4848-B38B-182089D909FA}"/>
          </ac:spMkLst>
        </pc:spChg>
        <pc:cxnChg chg="del">
          <ac:chgData name="Dave Glover (DEVELOPER RELATIONS)" userId="fc7c5a90-86aa-4465-976c-7ac5389836bc" providerId="ADAL" clId="{CCDD0840-051D-459E-A2FC-439CC02CA917}" dt="2019-03-25T01:48:39.938" v="116"/>
          <ac:cxnSpMkLst>
            <pc:docMk/>
            <pc:sldMk cId="3057121316" sldId="2077"/>
            <ac:cxnSpMk id="13" creationId="{2D72A2C9-F3CA-4216-8BAD-FA4C970C3C4E}"/>
          </ac:cxnSpMkLst>
        </pc:cxnChg>
      </pc:sldChg>
      <pc:sldChg chg="addSp delSp modSp add">
        <pc:chgData name="Dave Glover (DEVELOPER RELATIONS)" userId="fc7c5a90-86aa-4465-976c-7ac5389836bc" providerId="ADAL" clId="{CCDD0840-051D-459E-A2FC-439CC02CA917}" dt="2019-04-02T06:54:29.487" v="2362" actId="1076"/>
        <pc:sldMkLst>
          <pc:docMk/>
          <pc:sldMk cId="4112515805" sldId="2080"/>
        </pc:sldMkLst>
        <pc:spChg chg="mod">
          <ac:chgData name="Dave Glover (DEVELOPER RELATIONS)" userId="fc7c5a90-86aa-4465-976c-7ac5389836bc" providerId="ADAL" clId="{CCDD0840-051D-459E-A2FC-439CC02CA917}" dt="2019-03-25T05:45:30.193" v="1511" actId="20577"/>
          <ac:spMkLst>
            <pc:docMk/>
            <pc:sldMk cId="4112515805" sldId="2080"/>
            <ac:spMk id="2" creationId="{1C421D06-3025-44C1-9DC8-EA2751440138}"/>
          </ac:spMkLst>
        </pc:spChg>
        <pc:spChg chg="del">
          <ac:chgData name="Dave Glover (DEVELOPER RELATIONS)" userId="fc7c5a90-86aa-4465-976c-7ac5389836bc" providerId="ADAL" clId="{CCDD0840-051D-459E-A2FC-439CC02CA917}" dt="2019-03-25T05:04:46.992" v="889" actId="478"/>
          <ac:spMkLst>
            <pc:docMk/>
            <pc:sldMk cId="4112515805" sldId="2080"/>
            <ac:spMk id="3" creationId="{CFC2C65C-99D2-42D5-8744-260172E6BF53}"/>
          </ac:spMkLst>
        </pc:spChg>
        <pc:spChg chg="add del mod">
          <ac:chgData name="Dave Glover (DEVELOPER RELATIONS)" userId="fc7c5a90-86aa-4465-976c-7ac5389836bc" providerId="ADAL" clId="{CCDD0840-051D-459E-A2FC-439CC02CA917}" dt="2019-03-25T05:04:42.218" v="888" actId="11529"/>
          <ac:spMkLst>
            <pc:docMk/>
            <pc:sldMk cId="4112515805" sldId="2080"/>
            <ac:spMk id="4" creationId="{C95CF605-FEEB-4DFD-ACFC-AE6B681BA41C}"/>
          </ac:spMkLst>
        </pc:spChg>
        <pc:spChg chg="add del mod">
          <ac:chgData name="Dave Glover (DEVELOPER RELATIONS)" userId="fc7c5a90-86aa-4465-976c-7ac5389836bc" providerId="ADAL" clId="{CCDD0840-051D-459E-A2FC-439CC02CA917}" dt="2019-03-25T05:41:50.923" v="1370" actId="478"/>
          <ac:spMkLst>
            <pc:docMk/>
            <pc:sldMk cId="4112515805" sldId="2080"/>
            <ac:spMk id="5" creationId="{34486255-0654-4750-ACBA-5FB75F31EC06}"/>
          </ac:spMkLst>
        </pc:spChg>
        <pc:spChg chg="add mod">
          <ac:chgData name="Dave Glover (DEVELOPER RELATIONS)" userId="fc7c5a90-86aa-4465-976c-7ac5389836bc" providerId="ADAL" clId="{CCDD0840-051D-459E-A2FC-439CC02CA917}" dt="2019-03-25T05:40:48.099" v="1366" actId="1036"/>
          <ac:spMkLst>
            <pc:docMk/>
            <pc:sldMk cId="4112515805" sldId="2080"/>
            <ac:spMk id="6" creationId="{3A023F41-EF05-4A79-A022-F6F5EEDF61F3}"/>
          </ac:spMkLst>
        </pc:spChg>
        <pc:spChg chg="add mod">
          <ac:chgData name="Dave Glover (DEVELOPER RELATIONS)" userId="fc7c5a90-86aa-4465-976c-7ac5389836bc" providerId="ADAL" clId="{CCDD0840-051D-459E-A2FC-439CC02CA917}" dt="2019-03-25T05:40:48.099" v="1366" actId="1036"/>
          <ac:spMkLst>
            <pc:docMk/>
            <pc:sldMk cId="4112515805" sldId="2080"/>
            <ac:spMk id="7" creationId="{95F9FB77-FB88-4B97-A743-F3A3DE5C8C4B}"/>
          </ac:spMkLst>
        </pc:spChg>
        <pc:spChg chg="add mod">
          <ac:chgData name="Dave Glover (DEVELOPER RELATIONS)" userId="fc7c5a90-86aa-4465-976c-7ac5389836bc" providerId="ADAL" clId="{CCDD0840-051D-459E-A2FC-439CC02CA917}" dt="2019-03-25T05:40:48.099" v="1366" actId="1036"/>
          <ac:spMkLst>
            <pc:docMk/>
            <pc:sldMk cId="4112515805" sldId="2080"/>
            <ac:spMk id="8" creationId="{99D00256-A279-457B-AA4B-3059BEA1D9C4}"/>
          </ac:spMkLst>
        </pc:spChg>
        <pc:spChg chg="add del mod">
          <ac:chgData name="Dave Glover (DEVELOPER RELATIONS)" userId="fc7c5a90-86aa-4465-976c-7ac5389836bc" providerId="ADAL" clId="{CCDD0840-051D-459E-A2FC-439CC02CA917}" dt="2019-03-25T05:28:59.589" v="1134" actId="478"/>
          <ac:spMkLst>
            <pc:docMk/>
            <pc:sldMk cId="4112515805" sldId="2080"/>
            <ac:spMk id="84" creationId="{878125B0-0E63-48CC-8EEC-79BEC3D08D40}"/>
          </ac:spMkLst>
        </pc:spChg>
        <pc:spChg chg="add mod">
          <ac:chgData name="Dave Glover (DEVELOPER RELATIONS)" userId="fc7c5a90-86aa-4465-976c-7ac5389836bc" providerId="ADAL" clId="{CCDD0840-051D-459E-A2FC-439CC02CA917}" dt="2019-03-25T06:37:57.407" v="1880" actId="113"/>
          <ac:spMkLst>
            <pc:docMk/>
            <pc:sldMk cId="4112515805" sldId="2080"/>
            <ac:spMk id="117" creationId="{BEDDCF86-93C6-4196-83B2-4DDED9789560}"/>
          </ac:spMkLst>
        </pc:spChg>
        <pc:spChg chg="add mod">
          <ac:chgData name="Dave Glover (DEVELOPER RELATIONS)" userId="fc7c5a90-86aa-4465-976c-7ac5389836bc" providerId="ADAL" clId="{CCDD0840-051D-459E-A2FC-439CC02CA917}" dt="2019-03-25T06:37:54.134" v="1879" actId="113"/>
          <ac:spMkLst>
            <pc:docMk/>
            <pc:sldMk cId="4112515805" sldId="2080"/>
            <ac:spMk id="118" creationId="{205CE04E-2A97-4A0B-BC53-098AD12D45AA}"/>
          </ac:spMkLst>
        </pc:spChg>
        <pc:spChg chg="add mod">
          <ac:chgData name="Dave Glover (DEVELOPER RELATIONS)" userId="fc7c5a90-86aa-4465-976c-7ac5389836bc" providerId="ADAL" clId="{CCDD0840-051D-459E-A2FC-439CC02CA917}" dt="2019-03-25T06:38:29.147" v="1902" actId="20577"/>
          <ac:spMkLst>
            <pc:docMk/>
            <pc:sldMk cId="4112515805" sldId="2080"/>
            <ac:spMk id="119" creationId="{EEFDD0F2-921F-406F-9537-5B832F62ED87}"/>
          </ac:spMkLst>
        </pc:spChg>
        <pc:spChg chg="add mod">
          <ac:chgData name="Dave Glover (DEVELOPER RELATIONS)" userId="fc7c5a90-86aa-4465-976c-7ac5389836bc" providerId="ADAL" clId="{CCDD0840-051D-459E-A2FC-439CC02CA917}" dt="2019-03-25T06:38:08.010" v="1881" actId="113"/>
          <ac:spMkLst>
            <pc:docMk/>
            <pc:sldMk cId="4112515805" sldId="2080"/>
            <ac:spMk id="120" creationId="{8E211102-46F3-4D5A-AE0E-D1E8001F30DD}"/>
          </ac:spMkLst>
        </pc:spChg>
        <pc:grpChg chg="add del mod">
          <ac:chgData name="Dave Glover (DEVELOPER RELATIONS)" userId="fc7c5a90-86aa-4465-976c-7ac5389836bc" providerId="ADAL" clId="{CCDD0840-051D-459E-A2FC-439CC02CA917}" dt="2019-03-25T05:22:48.197" v="1048" actId="478"/>
          <ac:grpSpMkLst>
            <pc:docMk/>
            <pc:sldMk cId="4112515805" sldId="2080"/>
            <ac:grpSpMk id="63" creationId="{93A3F28D-EF9B-4FA1-849D-68396F70C3A5}"/>
          </ac:grpSpMkLst>
        </pc:grpChg>
        <pc:grpChg chg="add del mod">
          <ac:chgData name="Dave Glover (DEVELOPER RELATIONS)" userId="fc7c5a90-86aa-4465-976c-7ac5389836bc" providerId="ADAL" clId="{CCDD0840-051D-459E-A2FC-439CC02CA917}" dt="2019-03-25T05:25:55.333" v="1095" actId="478"/>
          <ac:grpSpMkLst>
            <pc:docMk/>
            <pc:sldMk cId="4112515805" sldId="2080"/>
            <ac:grpSpMk id="64" creationId="{2B9790DB-A8BB-443C-995F-4170647F33FB}"/>
          </ac:grpSpMkLst>
        </pc:grpChg>
        <pc:grpChg chg="add mod">
          <ac:chgData name="Dave Glover (DEVELOPER RELATIONS)" userId="fc7c5a90-86aa-4465-976c-7ac5389836bc" providerId="ADAL" clId="{CCDD0840-051D-459E-A2FC-439CC02CA917}" dt="2019-03-25T05:40:48.099" v="1366" actId="1036"/>
          <ac:grpSpMkLst>
            <pc:docMk/>
            <pc:sldMk cId="4112515805" sldId="2080"/>
            <ac:grpSpMk id="80" creationId="{2AAC1FE6-A717-4960-B949-7761A6D62EBE}"/>
          </ac:grpSpMkLst>
        </pc:grpChg>
        <pc:grpChg chg="add mod">
          <ac:chgData name="Dave Glover (DEVELOPER RELATIONS)" userId="fc7c5a90-86aa-4465-976c-7ac5389836bc" providerId="ADAL" clId="{CCDD0840-051D-459E-A2FC-439CC02CA917}" dt="2019-03-25T05:40:48.099" v="1366" actId="1036"/>
          <ac:grpSpMkLst>
            <pc:docMk/>
            <pc:sldMk cId="4112515805" sldId="2080"/>
            <ac:grpSpMk id="81" creationId="{5F3ADF68-8541-4D5A-BCD1-500342736026}"/>
          </ac:grpSpMkLst>
        </pc:grpChg>
        <pc:grpChg chg="add mod">
          <ac:chgData name="Dave Glover (DEVELOPER RELATIONS)" userId="fc7c5a90-86aa-4465-976c-7ac5389836bc" providerId="ADAL" clId="{CCDD0840-051D-459E-A2FC-439CC02CA917}" dt="2019-03-25T05:42:08.258" v="1371" actId="164"/>
          <ac:grpSpMkLst>
            <pc:docMk/>
            <pc:sldMk cId="4112515805" sldId="2080"/>
            <ac:grpSpMk id="116" creationId="{C281F7E2-7735-419B-8E51-18FA52E8EC1B}"/>
          </ac:grpSpMkLst>
        </pc:grpChg>
        <pc:picChg chg="add mod">
          <ac:chgData name="Dave Glover (DEVELOPER RELATIONS)" userId="fc7c5a90-86aa-4465-976c-7ac5389836bc" providerId="ADAL" clId="{CCDD0840-051D-459E-A2FC-439CC02CA917}" dt="2019-04-02T06:54:29.487" v="2362" actId="1076"/>
          <ac:picMkLst>
            <pc:docMk/>
            <pc:sldMk cId="4112515805" sldId="2080"/>
            <ac:picMk id="30" creationId="{5BFB2F53-BC58-45D2-8664-EA9A51E833EA}"/>
          </ac:picMkLst>
        </pc:picChg>
        <pc:picChg chg="del">
          <ac:chgData name="Dave Glover (DEVELOPER RELATIONS)" userId="fc7c5a90-86aa-4465-976c-7ac5389836bc" providerId="ADAL" clId="{CCDD0840-051D-459E-A2FC-439CC02CA917}" dt="2019-04-02T06:53:54.248" v="2358" actId="478"/>
          <ac:picMkLst>
            <pc:docMk/>
            <pc:sldMk cId="4112515805" sldId="2080"/>
            <ac:picMk id="32" creationId="{BA89B6AE-E272-433F-8484-AF5FF2BED24C}"/>
          </ac:picMkLst>
        </pc:picChg>
        <pc:picChg chg="add mod">
          <ac:chgData name="Dave Glover (DEVELOPER RELATIONS)" userId="fc7c5a90-86aa-4465-976c-7ac5389836bc" providerId="ADAL" clId="{CCDD0840-051D-459E-A2FC-439CC02CA917}" dt="2019-03-25T05:49:36.795" v="1541" actId="1076"/>
          <ac:picMkLst>
            <pc:docMk/>
            <pc:sldMk cId="4112515805" sldId="2080"/>
            <ac:picMk id="123" creationId="{C285AFB8-29E7-4D90-B44A-5C51815514CD}"/>
          </ac:picMkLst>
        </pc:picChg>
        <pc:picChg chg="add mod">
          <ac:chgData name="Dave Glover (DEVELOPER RELATIONS)" userId="fc7c5a90-86aa-4465-976c-7ac5389836bc" providerId="ADAL" clId="{CCDD0840-051D-459E-A2FC-439CC02CA917}" dt="2019-03-25T05:49:36.795" v="1541" actId="1076"/>
          <ac:picMkLst>
            <pc:docMk/>
            <pc:sldMk cId="4112515805" sldId="2080"/>
            <ac:picMk id="124" creationId="{81512EA3-A5C1-4616-86FD-5BDBAEA289B9}"/>
          </ac:picMkLst>
        </pc:picChg>
        <pc:picChg chg="add del mod">
          <ac:chgData name="Dave Glover (DEVELOPER RELATIONS)" userId="fc7c5a90-86aa-4465-976c-7ac5389836bc" providerId="ADAL" clId="{CCDD0840-051D-459E-A2FC-439CC02CA917}" dt="2019-03-25T05:49:23.724" v="1538" actId="478"/>
          <ac:picMkLst>
            <pc:docMk/>
            <pc:sldMk cId="4112515805" sldId="2080"/>
            <ac:picMk id="125" creationId="{67AAF607-1E13-4534-9652-06C304DE7591}"/>
          </ac:picMkLst>
        </pc:picChg>
        <pc:picChg chg="add mod">
          <ac:chgData name="Dave Glover (DEVELOPER RELATIONS)" userId="fc7c5a90-86aa-4465-976c-7ac5389836bc" providerId="ADAL" clId="{CCDD0840-051D-459E-A2FC-439CC02CA917}" dt="2019-03-25T05:52:41.271" v="1562" actId="1076"/>
          <ac:picMkLst>
            <pc:docMk/>
            <pc:sldMk cId="4112515805" sldId="2080"/>
            <ac:picMk id="134" creationId="{99347CB9-BADC-4AC3-AD3B-1BC12D4F6170}"/>
          </ac:picMkLst>
        </pc:picChg>
        <pc:picChg chg="add del mod">
          <ac:chgData name="Dave Glover (DEVELOPER RELATIONS)" userId="fc7c5a90-86aa-4465-976c-7ac5389836bc" providerId="ADAL" clId="{CCDD0840-051D-459E-A2FC-439CC02CA917}" dt="2019-03-25T05:46:31.004" v="1517"/>
          <ac:picMkLst>
            <pc:docMk/>
            <pc:sldMk cId="4112515805" sldId="2080"/>
            <ac:picMk id="2050" creationId="{BA707712-8B6C-4104-A89A-97A44F3128AD}"/>
          </ac:picMkLst>
        </pc:picChg>
        <pc:picChg chg="add mod">
          <ac:chgData name="Dave Glover (DEVELOPER RELATIONS)" userId="fc7c5a90-86aa-4465-976c-7ac5389836bc" providerId="ADAL" clId="{CCDD0840-051D-459E-A2FC-439CC02CA917}" dt="2019-03-25T05:49:36.795" v="1541" actId="1076"/>
          <ac:picMkLst>
            <pc:docMk/>
            <pc:sldMk cId="4112515805" sldId="2080"/>
            <ac:picMk id="2052" creationId="{9C5231AD-72DA-4348-AB3D-CE709F273B58}"/>
          </ac:picMkLst>
        </pc:picChg>
        <pc:picChg chg="add del">
          <ac:chgData name="Dave Glover (DEVELOPER RELATIONS)" userId="fc7c5a90-86aa-4465-976c-7ac5389836bc" providerId="ADAL" clId="{CCDD0840-051D-459E-A2FC-439CC02CA917}" dt="2019-03-25T05:51:01.608" v="1557"/>
          <ac:picMkLst>
            <pc:docMk/>
            <pc:sldMk cId="4112515805" sldId="2080"/>
            <ac:picMk id="2054" creationId="{15A5E9FF-A1F1-48CA-9B18-1FEA9515A364}"/>
          </ac:picMkLst>
        </pc:picChg>
        <pc:picChg chg="add mod modCrop">
          <ac:chgData name="Dave Glover (DEVELOPER RELATIONS)" userId="fc7c5a90-86aa-4465-976c-7ac5389836bc" providerId="ADAL" clId="{CCDD0840-051D-459E-A2FC-439CC02CA917}" dt="2019-03-25T05:54:39.782" v="1576" actId="1076"/>
          <ac:picMkLst>
            <pc:docMk/>
            <pc:sldMk cId="4112515805" sldId="2080"/>
            <ac:picMk id="2056" creationId="{5D89A5F3-B03E-461E-8FF0-857067F07546}"/>
          </ac:picMkLst>
        </pc:picChg>
        <pc:picChg chg="add mod">
          <ac:chgData name="Dave Glover (DEVELOPER RELATIONS)" userId="fc7c5a90-86aa-4465-976c-7ac5389836bc" providerId="ADAL" clId="{CCDD0840-051D-459E-A2FC-439CC02CA917}" dt="2019-03-25T05:55:32.010" v="1581" actId="1076"/>
          <ac:picMkLst>
            <pc:docMk/>
            <pc:sldMk cId="4112515805" sldId="2080"/>
            <ac:picMk id="2058" creationId="{7AEF15B5-CF81-41F1-ADB0-2855055E97E4}"/>
          </ac:picMkLst>
        </pc:picChg>
        <pc:cxnChg chg="add del mod">
          <ac:chgData name="Dave Glover (DEVELOPER RELATIONS)" userId="fc7c5a90-86aa-4465-976c-7ac5389836bc" providerId="ADAL" clId="{CCDD0840-051D-459E-A2FC-439CC02CA917}" dt="2019-03-25T05:08:02.460" v="911" actId="11529"/>
          <ac:cxnSpMkLst>
            <pc:docMk/>
            <pc:sldMk cId="4112515805" sldId="2080"/>
            <ac:cxnSpMk id="10" creationId="{81D1AB52-2CB6-4CD2-B0BD-CBBE3BBE60E9}"/>
          </ac:cxnSpMkLst>
        </pc:cxnChg>
        <pc:cxnChg chg="add del mod">
          <ac:chgData name="Dave Glover (DEVELOPER RELATIONS)" userId="fc7c5a90-86aa-4465-976c-7ac5389836bc" providerId="ADAL" clId="{CCDD0840-051D-459E-A2FC-439CC02CA917}" dt="2019-03-25T05:13:53.847" v="935" actId="478"/>
          <ac:cxnSpMkLst>
            <pc:docMk/>
            <pc:sldMk cId="4112515805" sldId="2080"/>
            <ac:cxnSpMk id="12" creationId="{21842FAB-A115-43E7-BB59-354C3EB8A86B}"/>
          </ac:cxnSpMkLst>
        </pc:cxnChg>
        <pc:cxnChg chg="add del mod">
          <ac:chgData name="Dave Glover (DEVELOPER RELATIONS)" userId="fc7c5a90-86aa-4465-976c-7ac5389836bc" providerId="ADAL" clId="{CCDD0840-051D-459E-A2FC-439CC02CA917}" dt="2019-03-25T05:12:18.673" v="927" actId="11529"/>
          <ac:cxnSpMkLst>
            <pc:docMk/>
            <pc:sldMk cId="4112515805" sldId="2080"/>
            <ac:cxnSpMk id="21" creationId="{4A91BBD1-F79A-48EC-9621-8C42AF8E9A60}"/>
          </ac:cxnSpMkLst>
        </pc:cxnChg>
        <pc:cxnChg chg="add mod">
          <ac:chgData name="Dave Glover (DEVELOPER RELATIONS)" userId="fc7c5a90-86aa-4465-976c-7ac5389836bc" providerId="ADAL" clId="{CCDD0840-051D-459E-A2FC-439CC02CA917}" dt="2019-03-25T05:13:51.167" v="934" actId="571"/>
          <ac:cxnSpMkLst>
            <pc:docMk/>
            <pc:sldMk cId="4112515805" sldId="2080"/>
            <ac:cxnSpMk id="27" creationId="{D201F081-3441-430E-A37C-ED7B4FCB2D5F}"/>
          </ac:cxnSpMkLst>
        </pc:cxnChg>
        <pc:cxnChg chg="add del mod">
          <ac:chgData name="Dave Glover (DEVELOPER RELATIONS)" userId="fc7c5a90-86aa-4465-976c-7ac5389836bc" providerId="ADAL" clId="{CCDD0840-051D-459E-A2FC-439CC02CA917}" dt="2019-03-25T05:15:24.447" v="942" actId="478"/>
          <ac:cxnSpMkLst>
            <pc:docMk/>
            <pc:sldMk cId="4112515805" sldId="2080"/>
            <ac:cxnSpMk id="29" creationId="{80F0D0BA-10DF-4695-B53B-A5471FDF7CEF}"/>
          </ac:cxnSpMkLst>
        </pc:cxnChg>
        <pc:cxnChg chg="add del mod">
          <ac:chgData name="Dave Glover (DEVELOPER RELATIONS)" userId="fc7c5a90-86aa-4465-976c-7ac5389836bc" providerId="ADAL" clId="{CCDD0840-051D-459E-A2FC-439CC02CA917}" dt="2019-03-25T05:15:39.037" v="944" actId="11529"/>
          <ac:cxnSpMkLst>
            <pc:docMk/>
            <pc:sldMk cId="4112515805" sldId="2080"/>
            <ac:cxnSpMk id="34" creationId="{0531B3EF-CB58-409F-80B5-0F8286597E98}"/>
          </ac:cxnSpMkLst>
        </pc:cxnChg>
        <pc:cxnChg chg="add del mod">
          <ac:chgData name="Dave Glover (DEVELOPER RELATIONS)" userId="fc7c5a90-86aa-4465-976c-7ac5389836bc" providerId="ADAL" clId="{CCDD0840-051D-459E-A2FC-439CC02CA917}" dt="2019-03-25T05:17:04.047" v="965" actId="478"/>
          <ac:cxnSpMkLst>
            <pc:docMk/>
            <pc:sldMk cId="4112515805" sldId="2080"/>
            <ac:cxnSpMk id="36" creationId="{E13A5A6E-17E9-4C92-9EBD-33EE8969C195}"/>
          </ac:cxnSpMkLst>
        </pc:cxnChg>
        <pc:cxnChg chg="add del mod">
          <ac:chgData name="Dave Glover (DEVELOPER RELATIONS)" userId="fc7c5a90-86aa-4465-976c-7ac5389836bc" providerId="ADAL" clId="{CCDD0840-051D-459E-A2FC-439CC02CA917}" dt="2019-03-25T05:17:38.007" v="976" actId="478"/>
          <ac:cxnSpMkLst>
            <pc:docMk/>
            <pc:sldMk cId="4112515805" sldId="2080"/>
            <ac:cxnSpMk id="50" creationId="{E60F455C-3067-4116-9803-FCE0EB01FCF5}"/>
          </ac:cxnSpMkLst>
        </pc:cxnChg>
        <pc:cxnChg chg="add mod">
          <ac:chgData name="Dave Glover (DEVELOPER RELATIONS)" userId="fc7c5a90-86aa-4465-976c-7ac5389836bc" providerId="ADAL" clId="{CCDD0840-051D-459E-A2FC-439CC02CA917}" dt="2019-03-25T05:21:35.140" v="1032" actId="164"/>
          <ac:cxnSpMkLst>
            <pc:docMk/>
            <pc:sldMk cId="4112515805" sldId="2080"/>
            <ac:cxnSpMk id="55" creationId="{75986033-2655-49DE-86D0-848434346DDA}"/>
          </ac:cxnSpMkLst>
        </pc:cxnChg>
        <pc:cxnChg chg="add mod">
          <ac:chgData name="Dave Glover (DEVELOPER RELATIONS)" userId="fc7c5a90-86aa-4465-976c-7ac5389836bc" providerId="ADAL" clId="{CCDD0840-051D-459E-A2FC-439CC02CA917}" dt="2019-03-25T05:21:35.140" v="1032" actId="164"/>
          <ac:cxnSpMkLst>
            <pc:docMk/>
            <pc:sldMk cId="4112515805" sldId="2080"/>
            <ac:cxnSpMk id="57" creationId="{224F68AB-03D8-433B-ADF3-B8DC34D8639D}"/>
          </ac:cxnSpMkLst>
        </pc:cxnChg>
        <pc:cxnChg chg="add mod">
          <ac:chgData name="Dave Glover (DEVELOPER RELATIONS)" userId="fc7c5a90-86aa-4465-976c-7ac5389836bc" providerId="ADAL" clId="{CCDD0840-051D-459E-A2FC-439CC02CA917}" dt="2019-03-25T05:21:35.140" v="1032" actId="164"/>
          <ac:cxnSpMkLst>
            <pc:docMk/>
            <pc:sldMk cId="4112515805" sldId="2080"/>
            <ac:cxnSpMk id="59" creationId="{51465C49-A43E-4085-82E2-ADC8E9614F80}"/>
          </ac:cxnSpMkLst>
        </pc:cxnChg>
        <pc:cxnChg chg="add del mod">
          <ac:chgData name="Dave Glover (DEVELOPER RELATIONS)" userId="fc7c5a90-86aa-4465-976c-7ac5389836bc" providerId="ADAL" clId="{CCDD0840-051D-459E-A2FC-439CC02CA917}" dt="2019-03-25T05:22:44.381" v="1047" actId="478"/>
          <ac:cxnSpMkLst>
            <pc:docMk/>
            <pc:sldMk cId="4112515805" sldId="2080"/>
            <ac:cxnSpMk id="69" creationId="{FF5E0D74-4B1A-428C-AAF6-89D8D32402E0}"/>
          </ac:cxnSpMkLst>
        </pc:cxnChg>
        <pc:cxnChg chg="add mod">
          <ac:chgData name="Dave Glover (DEVELOPER RELATIONS)" userId="fc7c5a90-86aa-4465-976c-7ac5389836bc" providerId="ADAL" clId="{CCDD0840-051D-459E-A2FC-439CC02CA917}" dt="2019-03-25T05:25:36.641" v="1087" actId="164"/>
          <ac:cxnSpMkLst>
            <pc:docMk/>
            <pc:sldMk cId="4112515805" sldId="2080"/>
            <ac:cxnSpMk id="72" creationId="{DB80A30D-9E3B-40B6-81A2-59DCFF545836}"/>
          </ac:cxnSpMkLst>
        </pc:cxnChg>
        <pc:cxnChg chg="add mod">
          <ac:chgData name="Dave Glover (DEVELOPER RELATIONS)" userId="fc7c5a90-86aa-4465-976c-7ac5389836bc" providerId="ADAL" clId="{CCDD0840-051D-459E-A2FC-439CC02CA917}" dt="2019-03-25T05:25:36.641" v="1087" actId="164"/>
          <ac:cxnSpMkLst>
            <pc:docMk/>
            <pc:sldMk cId="4112515805" sldId="2080"/>
            <ac:cxnSpMk id="77" creationId="{94B7F1E9-FC6D-45E9-A963-E17D493E017B}"/>
          </ac:cxnSpMkLst>
        </pc:cxnChg>
        <pc:cxnChg chg="add del mod">
          <ac:chgData name="Dave Glover (DEVELOPER RELATIONS)" userId="fc7c5a90-86aa-4465-976c-7ac5389836bc" providerId="ADAL" clId="{CCDD0840-051D-459E-A2FC-439CC02CA917}" dt="2019-03-25T05:34:15.347" v="1215" actId="478"/>
          <ac:cxnSpMkLst>
            <pc:docMk/>
            <pc:sldMk cId="4112515805" sldId="2080"/>
            <ac:cxnSpMk id="86" creationId="{65592232-BFCE-4CF1-B069-493D67575F80}"/>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92" creationId="{887F0320-6159-4473-B6C4-57C31F506BEC}"/>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94" creationId="{BD3625F8-33D2-4719-BEB7-3ECE9F8177CE}"/>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95" creationId="{F1C3CAF5-B474-4DF4-A5B8-6ABF845965DE}"/>
          </ac:cxnSpMkLst>
        </pc:cxnChg>
        <pc:cxnChg chg="add del mod">
          <ac:chgData name="Dave Glover (DEVELOPER RELATIONS)" userId="fc7c5a90-86aa-4465-976c-7ac5389836bc" providerId="ADAL" clId="{CCDD0840-051D-459E-A2FC-439CC02CA917}" dt="2019-03-25T05:36:13.638" v="1255" actId="478"/>
          <ac:cxnSpMkLst>
            <pc:docMk/>
            <pc:sldMk cId="4112515805" sldId="2080"/>
            <ac:cxnSpMk id="97" creationId="{1786286F-3D4C-4616-85A0-6F6E2EA1B2DF}"/>
          </ac:cxnSpMkLst>
        </pc:cxnChg>
        <pc:cxnChg chg="add del mod">
          <ac:chgData name="Dave Glover (DEVELOPER RELATIONS)" userId="fc7c5a90-86aa-4465-976c-7ac5389836bc" providerId="ADAL" clId="{CCDD0840-051D-459E-A2FC-439CC02CA917}" dt="2019-03-25T05:42:08.258" v="1371" actId="164"/>
          <ac:cxnSpMkLst>
            <pc:docMk/>
            <pc:sldMk cId="4112515805" sldId="2080"/>
            <ac:cxnSpMk id="99" creationId="{C033EA47-DD49-4E81-A75B-9E8FD0A269EF}"/>
          </ac:cxnSpMkLst>
        </pc:cxnChg>
        <pc:cxnChg chg="add del mod">
          <ac:chgData name="Dave Glover (DEVELOPER RELATIONS)" userId="fc7c5a90-86aa-4465-976c-7ac5389836bc" providerId="ADAL" clId="{CCDD0840-051D-459E-A2FC-439CC02CA917}" dt="2019-03-25T05:42:08.258" v="1371" actId="164"/>
          <ac:cxnSpMkLst>
            <pc:docMk/>
            <pc:sldMk cId="4112515805" sldId="2080"/>
            <ac:cxnSpMk id="101" creationId="{23474983-6AAD-43D4-A853-95E971CE59B8}"/>
          </ac:cxnSpMkLst>
        </pc:cxnChg>
        <pc:cxnChg chg="add del mod">
          <ac:chgData name="Dave Glover (DEVELOPER RELATIONS)" userId="fc7c5a90-86aa-4465-976c-7ac5389836bc" providerId="ADAL" clId="{CCDD0840-051D-459E-A2FC-439CC02CA917}" dt="2019-03-25T05:37:49.442" v="1312" actId="11529"/>
          <ac:cxnSpMkLst>
            <pc:docMk/>
            <pc:sldMk cId="4112515805" sldId="2080"/>
            <ac:cxnSpMk id="104" creationId="{F9D9A9A7-5FFA-42D3-BA65-5981A355B9B7}"/>
          </ac:cxnSpMkLst>
        </pc:cxnChg>
        <pc:cxnChg chg="add del mod">
          <ac:chgData name="Dave Glover (DEVELOPER RELATIONS)" userId="fc7c5a90-86aa-4465-976c-7ac5389836bc" providerId="ADAL" clId="{CCDD0840-051D-459E-A2FC-439CC02CA917}" dt="2019-03-25T05:37:47.473" v="1307" actId="571"/>
          <ac:cxnSpMkLst>
            <pc:docMk/>
            <pc:sldMk cId="4112515805" sldId="2080"/>
            <ac:cxnSpMk id="108" creationId="{F7B1448C-2D15-4622-BD37-062660A47AA3}"/>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111" creationId="{C073E132-066E-46DA-A275-420806C1D4E5}"/>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115" creationId="{F0BB0B16-5B74-4446-8C14-C443F245322F}"/>
          </ac:cxnSpMkLst>
        </pc:cxnChg>
        <pc:cxnChg chg="add mod">
          <ac:chgData name="Dave Glover (DEVELOPER RELATIONS)" userId="fc7c5a90-86aa-4465-976c-7ac5389836bc" providerId="ADAL" clId="{CCDD0840-051D-459E-A2FC-439CC02CA917}" dt="2019-03-25T05:49:18.628" v="1537" actId="692"/>
          <ac:cxnSpMkLst>
            <pc:docMk/>
            <pc:sldMk cId="4112515805" sldId="2080"/>
            <ac:cxnSpMk id="122" creationId="{7E603F9B-ED0F-4046-A3D6-1AA79FAF7400}"/>
          </ac:cxnSpMkLst>
        </pc:cxnChg>
        <pc:cxnChg chg="add mod">
          <ac:chgData name="Dave Glover (DEVELOPER RELATIONS)" userId="fc7c5a90-86aa-4465-976c-7ac5389836bc" providerId="ADAL" clId="{CCDD0840-051D-459E-A2FC-439CC02CA917}" dt="2019-03-25T05:50:27.777" v="1555" actId="1038"/>
          <ac:cxnSpMkLst>
            <pc:docMk/>
            <pc:sldMk cId="4112515805" sldId="2080"/>
            <ac:cxnSpMk id="128" creationId="{2F7BC98C-D32A-44A1-92EF-394116D676CC}"/>
          </ac:cxnSpMkLst>
        </pc:cxnChg>
      </pc:sldChg>
      <pc:sldChg chg="addSp delSp modSp add modTransition">
        <pc:chgData name="Dave Glover (DEVELOPER RELATIONS)" userId="fc7c5a90-86aa-4465-976c-7ac5389836bc" providerId="ADAL" clId="{CCDD0840-051D-459E-A2FC-439CC02CA917}" dt="2019-03-25T06:11:44.538" v="1814" actId="20577"/>
        <pc:sldMkLst>
          <pc:docMk/>
          <pc:sldMk cId="1800186104" sldId="2086"/>
        </pc:sldMkLst>
        <pc:spChg chg="del">
          <ac:chgData name="Dave Glover (DEVELOPER RELATIONS)" userId="fc7c5a90-86aa-4465-976c-7ac5389836bc" providerId="ADAL" clId="{CCDD0840-051D-459E-A2FC-439CC02CA917}" dt="2019-03-25T06:09:28.996" v="1775"/>
          <ac:spMkLst>
            <pc:docMk/>
            <pc:sldMk cId="1800186104" sldId="2086"/>
            <ac:spMk id="2" creationId="{6D3B6B66-0874-4C30-9289-E5638AC2431C}"/>
          </ac:spMkLst>
        </pc:spChg>
        <pc:spChg chg="del">
          <ac:chgData name="Dave Glover (DEVELOPER RELATIONS)" userId="fc7c5a90-86aa-4465-976c-7ac5389836bc" providerId="ADAL" clId="{CCDD0840-051D-459E-A2FC-439CC02CA917}" dt="2019-03-25T06:09:28.996" v="1775"/>
          <ac:spMkLst>
            <pc:docMk/>
            <pc:sldMk cId="1800186104" sldId="2086"/>
            <ac:spMk id="3" creationId="{E0B82A88-F8BD-4DFE-9206-406127CA7B60}"/>
          </ac:spMkLst>
        </pc:spChg>
        <pc:spChg chg="del">
          <ac:chgData name="Dave Glover (DEVELOPER RELATIONS)" userId="fc7c5a90-86aa-4465-976c-7ac5389836bc" providerId="ADAL" clId="{CCDD0840-051D-459E-A2FC-439CC02CA917}" dt="2019-03-25T06:09:28.996" v="1775"/>
          <ac:spMkLst>
            <pc:docMk/>
            <pc:sldMk cId="1800186104" sldId="2086"/>
            <ac:spMk id="4" creationId="{94976371-183F-404E-A96B-62B86401F169}"/>
          </ac:spMkLst>
        </pc:spChg>
        <pc:spChg chg="add del mod">
          <ac:chgData name="Dave Glover (DEVELOPER RELATIONS)" userId="fc7c5a90-86aa-4465-976c-7ac5389836bc" providerId="ADAL" clId="{CCDD0840-051D-459E-A2FC-439CC02CA917}" dt="2019-03-25T06:09:39.953" v="1776"/>
          <ac:spMkLst>
            <pc:docMk/>
            <pc:sldMk cId="1800186104" sldId="2086"/>
            <ac:spMk id="5" creationId="{7EDEE746-CE11-4CA3-8534-B4C26A1F3781}"/>
          </ac:spMkLst>
        </pc:spChg>
        <pc:spChg chg="add del mod">
          <ac:chgData name="Dave Glover (DEVELOPER RELATIONS)" userId="fc7c5a90-86aa-4465-976c-7ac5389836bc" providerId="ADAL" clId="{CCDD0840-051D-459E-A2FC-439CC02CA917}" dt="2019-03-25T06:09:55.780" v="1777"/>
          <ac:spMkLst>
            <pc:docMk/>
            <pc:sldMk cId="1800186104" sldId="2086"/>
            <ac:spMk id="6" creationId="{F1909687-5EBB-4FAE-9F49-C6B513913646}"/>
          </ac:spMkLst>
        </pc:spChg>
        <pc:spChg chg="add mod">
          <ac:chgData name="Dave Glover (DEVELOPER RELATIONS)" userId="fc7c5a90-86aa-4465-976c-7ac5389836bc" providerId="ADAL" clId="{CCDD0840-051D-459E-A2FC-439CC02CA917}" dt="2019-03-25T06:11:44.538" v="1814" actId="20577"/>
          <ac:spMkLst>
            <pc:docMk/>
            <pc:sldMk cId="1800186104" sldId="2086"/>
            <ac:spMk id="7" creationId="{31CB31F3-FF58-4D7E-A8A7-1DC764472758}"/>
          </ac:spMkLst>
        </pc:spChg>
      </pc:sldChg>
      <pc:sldChg chg="add modNotes">
        <pc:chgData name="Dave Glover (DEVELOPER RELATIONS)" userId="fc7c5a90-86aa-4465-976c-7ac5389836bc" providerId="ADAL" clId="{CCDD0840-051D-459E-A2FC-439CC02CA917}" dt="2019-03-26T01:06:51.723" v="2286"/>
        <pc:sldMkLst>
          <pc:docMk/>
          <pc:sldMk cId="1279202860" sldId="2087"/>
        </pc:sldMkLst>
      </pc:sldChg>
      <pc:sldChg chg="modSp add">
        <pc:chgData name="Dave Glover (DEVELOPER RELATIONS)" userId="fc7c5a90-86aa-4465-976c-7ac5389836bc" providerId="ADAL" clId="{CCDD0840-051D-459E-A2FC-439CC02CA917}" dt="2019-03-25T06:56:32.030" v="2008" actId="20577"/>
        <pc:sldMkLst>
          <pc:docMk/>
          <pc:sldMk cId="2475612576" sldId="2088"/>
        </pc:sldMkLst>
        <pc:spChg chg="mod">
          <ac:chgData name="Dave Glover (DEVELOPER RELATIONS)" userId="fc7c5a90-86aa-4465-976c-7ac5389836bc" providerId="ADAL" clId="{CCDD0840-051D-459E-A2FC-439CC02CA917}" dt="2019-03-25T06:55:29.120" v="1923" actId="20577"/>
          <ac:spMkLst>
            <pc:docMk/>
            <pc:sldMk cId="2475612576" sldId="2088"/>
            <ac:spMk id="2" creationId="{B5A43194-3BEA-4BBF-9542-7BA6244D7500}"/>
          </ac:spMkLst>
        </pc:spChg>
        <pc:spChg chg="mod">
          <ac:chgData name="Dave Glover (DEVELOPER RELATIONS)" userId="fc7c5a90-86aa-4465-976c-7ac5389836bc" providerId="ADAL" clId="{CCDD0840-051D-459E-A2FC-439CC02CA917}" dt="2019-03-25T06:56:32.030" v="2008" actId="20577"/>
          <ac:spMkLst>
            <pc:docMk/>
            <pc:sldMk cId="2475612576" sldId="2088"/>
            <ac:spMk id="3" creationId="{60E1BF85-B62C-4580-8D7E-B8D532FE5E7C}"/>
          </ac:spMkLst>
        </pc:spChg>
      </pc:sldChg>
      <pc:sldChg chg="modSp add">
        <pc:chgData name="Dave Glover (DEVELOPER RELATIONS)" userId="fc7c5a90-86aa-4465-976c-7ac5389836bc" providerId="ADAL" clId="{CCDD0840-051D-459E-A2FC-439CC02CA917}" dt="2019-03-26T00:33:52.737" v="2262" actId="20577"/>
        <pc:sldMkLst>
          <pc:docMk/>
          <pc:sldMk cId="1170056153" sldId="2089"/>
        </pc:sldMkLst>
        <pc:spChg chg="mod">
          <ac:chgData name="Dave Glover (DEVELOPER RELATIONS)" userId="fc7c5a90-86aa-4465-976c-7ac5389836bc" providerId="ADAL" clId="{CCDD0840-051D-459E-A2FC-439CC02CA917}" dt="2019-03-25T06:59:08.841" v="2025" actId="20577"/>
          <ac:spMkLst>
            <pc:docMk/>
            <pc:sldMk cId="1170056153" sldId="2089"/>
            <ac:spMk id="2" creationId="{07F1BE34-B809-4378-BA09-5F27B8420E0A}"/>
          </ac:spMkLst>
        </pc:spChg>
        <pc:spChg chg="mod">
          <ac:chgData name="Dave Glover (DEVELOPER RELATIONS)" userId="fc7c5a90-86aa-4465-976c-7ac5389836bc" providerId="ADAL" clId="{CCDD0840-051D-459E-A2FC-439CC02CA917}" dt="2019-03-26T00:33:52.737" v="2262" actId="20577"/>
          <ac:spMkLst>
            <pc:docMk/>
            <pc:sldMk cId="1170056153" sldId="2089"/>
            <ac:spMk id="3" creationId="{34D710EF-AE80-432C-97BE-A01A71945C56}"/>
          </ac:spMkLst>
        </pc:spChg>
      </pc:sldChg>
      <pc:sldChg chg="addSp delSp">
        <pc:chgData name="Dave Glover (DEVELOPER RELATIONS)" userId="fc7c5a90-86aa-4465-976c-7ac5389836bc" providerId="ADAL" clId="{CCDD0840-051D-459E-A2FC-439CC02CA917}" dt="2019-04-02T06:52:57.937" v="2357"/>
        <pc:sldMkLst>
          <pc:docMk/>
          <pc:sldMk cId="2067759149" sldId="2092"/>
        </pc:sldMkLst>
        <pc:picChg chg="add">
          <ac:chgData name="Dave Glover (DEVELOPER RELATIONS)" userId="fc7c5a90-86aa-4465-976c-7ac5389836bc" providerId="ADAL" clId="{CCDD0840-051D-459E-A2FC-439CC02CA917}" dt="2019-04-02T06:52:57.937" v="2357"/>
          <ac:picMkLst>
            <pc:docMk/>
            <pc:sldMk cId="2067759149" sldId="2092"/>
            <ac:picMk id="4" creationId="{E3616A8D-4A29-4B3C-BABD-AFB6A6892FD7}"/>
          </ac:picMkLst>
        </pc:picChg>
        <pc:picChg chg="del">
          <ac:chgData name="Dave Glover (DEVELOPER RELATIONS)" userId="fc7c5a90-86aa-4465-976c-7ac5389836bc" providerId="ADAL" clId="{CCDD0840-051D-459E-A2FC-439CC02CA917}" dt="2019-04-02T06:52:57.049" v="2356" actId="478"/>
          <ac:picMkLst>
            <pc:docMk/>
            <pc:sldMk cId="2067759149" sldId="2092"/>
            <ac:picMk id="5" creationId="{7720D4F1-EC9C-4D77-95BC-C8006F9A43BA}"/>
          </ac:picMkLst>
        </pc:picChg>
      </pc:sldChg>
      <pc:sldChg chg="del">
        <pc:chgData name="Dave Glover (DEVELOPER RELATIONS)" userId="fc7c5a90-86aa-4465-976c-7ac5389836bc" providerId="ADAL" clId="{CCDD0840-051D-459E-A2FC-439CC02CA917}" dt="2019-04-02T06:48:53.603" v="2290" actId="2696"/>
        <pc:sldMkLst>
          <pc:docMk/>
          <pc:sldMk cId="1234371613" sldId="2093"/>
        </pc:sldMkLst>
      </pc:sldChg>
      <pc:sldChg chg="add">
        <pc:chgData name="Dave Glover (DEVELOPER RELATIONS)" userId="fc7c5a90-86aa-4465-976c-7ac5389836bc" providerId="ADAL" clId="{CCDD0840-051D-459E-A2FC-439CC02CA917}" dt="2019-04-02T06:48:44.216" v="2289"/>
        <pc:sldMkLst>
          <pc:docMk/>
          <pc:sldMk cId="3551379426" sldId="2098"/>
        </pc:sldMkLst>
      </pc:sldChg>
      <pc:sldChg chg="addSp delSp modSp add">
        <pc:chgData name="Dave Glover (DEVELOPER RELATIONS)" userId="fc7c5a90-86aa-4465-976c-7ac5389836bc" providerId="ADAL" clId="{CCDD0840-051D-459E-A2FC-439CC02CA917}" dt="2019-04-02T06:52:07.841" v="2355" actId="14100"/>
        <pc:sldMkLst>
          <pc:docMk/>
          <pc:sldMk cId="1510916024" sldId="2099"/>
        </pc:sldMkLst>
        <pc:spChg chg="mod">
          <ac:chgData name="Dave Glover (DEVELOPER RELATIONS)" userId="fc7c5a90-86aa-4465-976c-7ac5389836bc" providerId="ADAL" clId="{CCDD0840-051D-459E-A2FC-439CC02CA917}" dt="2019-04-02T06:49:52.605" v="2346" actId="20577"/>
          <ac:spMkLst>
            <pc:docMk/>
            <pc:sldMk cId="1510916024" sldId="2099"/>
            <ac:spMk id="9" creationId="{70AE821D-C3B6-4677-9F55-0F0845264172}"/>
          </ac:spMkLst>
        </pc:spChg>
        <pc:spChg chg="mod">
          <ac:chgData name="Dave Glover (DEVELOPER RELATIONS)" userId="fc7c5a90-86aa-4465-976c-7ac5389836bc" providerId="ADAL" clId="{CCDD0840-051D-459E-A2FC-439CC02CA917}" dt="2019-04-02T06:49:47.631" v="2339" actId="20577"/>
          <ac:spMkLst>
            <pc:docMk/>
            <pc:sldMk cId="1510916024" sldId="2099"/>
            <ac:spMk id="12" creationId="{E764AAD3-28BD-48B4-A892-8FC3561CDC4F}"/>
          </ac:spMkLst>
        </pc:spChg>
        <pc:picChg chg="add mod">
          <ac:chgData name="Dave Glover (DEVELOPER RELATIONS)" userId="fc7c5a90-86aa-4465-976c-7ac5389836bc" providerId="ADAL" clId="{CCDD0840-051D-459E-A2FC-439CC02CA917}" dt="2019-04-02T06:50:37.353" v="2350" actId="732"/>
          <ac:picMkLst>
            <pc:docMk/>
            <pc:sldMk cId="1510916024" sldId="2099"/>
            <ac:picMk id="2" creationId="{BC9C344B-EDAE-4001-9B1E-044F3F6A3C1E}"/>
          </ac:picMkLst>
        </pc:picChg>
        <pc:picChg chg="add mod">
          <ac:chgData name="Dave Glover (DEVELOPER RELATIONS)" userId="fc7c5a90-86aa-4465-976c-7ac5389836bc" providerId="ADAL" clId="{CCDD0840-051D-459E-A2FC-439CC02CA917}" dt="2019-04-02T06:52:07.841" v="2355" actId="14100"/>
          <ac:picMkLst>
            <pc:docMk/>
            <pc:sldMk cId="1510916024" sldId="2099"/>
            <ac:picMk id="4" creationId="{7C37707F-6D96-4299-A39C-87E403FBF324}"/>
          </ac:picMkLst>
        </pc:picChg>
        <pc:picChg chg="del">
          <ac:chgData name="Dave Glover (DEVELOPER RELATIONS)" userId="fc7c5a90-86aa-4465-976c-7ac5389836bc" providerId="ADAL" clId="{CCDD0840-051D-459E-A2FC-439CC02CA917}" dt="2019-04-02T06:51:54.083" v="2351" actId="478"/>
          <ac:picMkLst>
            <pc:docMk/>
            <pc:sldMk cId="1510916024" sldId="2099"/>
            <ac:picMk id="5" creationId="{AC86D347-6E63-4749-8B58-70318A4065EA}"/>
          </ac:picMkLst>
        </pc:picChg>
        <pc:picChg chg="del">
          <ac:chgData name="Dave Glover (DEVELOPER RELATIONS)" userId="fc7c5a90-86aa-4465-976c-7ac5389836bc" providerId="ADAL" clId="{CCDD0840-051D-459E-A2FC-439CC02CA917}" dt="2019-04-02T06:50:16.093" v="2347" actId="478"/>
          <ac:picMkLst>
            <pc:docMk/>
            <pc:sldMk cId="1510916024" sldId="2099"/>
            <ac:picMk id="7" creationId="{0CA47D29-36DF-4E2F-8E70-657A55D3E999}"/>
          </ac:picMkLst>
        </pc:picChg>
      </pc:sldChg>
      <pc:sldMasterChg chg="addSp modSp delSldLayout modSldLayout">
        <pc:chgData name="Dave Glover (DEVELOPER RELATIONS)" userId="fc7c5a90-86aa-4465-976c-7ac5389836bc" providerId="ADAL" clId="{CCDD0840-051D-459E-A2FC-439CC02CA917}" dt="2019-03-25T07:12:25.915" v="2217" actId="478"/>
        <pc:sldMasterMkLst>
          <pc:docMk/>
          <pc:sldMasterMk cId="2005544715" sldId="2147484495"/>
        </pc:sldMasterMkLst>
        <pc:spChg chg="add mod">
          <ac:chgData name="Dave Glover (DEVELOPER RELATIONS)" userId="fc7c5a90-86aa-4465-976c-7ac5389836bc" providerId="ADAL" clId="{CCDD0840-051D-459E-A2FC-439CC02CA917}" dt="2019-03-25T07:11:54.800" v="2215" actId="1076"/>
          <ac:spMkLst>
            <pc:docMk/>
            <pc:sldMasterMk cId="2005544715" sldId="2147484495"/>
            <ac:spMk id="3" creationId="{502CB96F-0636-4C03-80B9-0DD25858D326}"/>
          </ac:spMkLst>
        </pc:spChg>
        <pc:sldLayoutChg chg="addSp delSp modSp">
          <pc:chgData name="Dave Glover (DEVELOPER RELATIONS)" userId="fc7c5a90-86aa-4465-976c-7ac5389836bc" providerId="ADAL" clId="{CCDD0840-051D-459E-A2FC-439CC02CA917}" dt="2019-03-25T07:12:25.915" v="2217" actId="478"/>
          <pc:sldLayoutMkLst>
            <pc:docMk/>
            <pc:sldMasterMk cId="2005544715" sldId="2147484495"/>
            <pc:sldLayoutMk cId="681027781" sldId="2147484504"/>
          </pc:sldLayoutMkLst>
          <pc:spChg chg="add del mod">
            <ac:chgData name="Dave Glover (DEVELOPER RELATIONS)" userId="fc7c5a90-86aa-4465-976c-7ac5389836bc" providerId="ADAL" clId="{CCDD0840-051D-459E-A2FC-439CC02CA917}" dt="2019-03-25T07:12:25.915" v="2217" actId="478"/>
            <ac:spMkLst>
              <pc:docMk/>
              <pc:sldMasterMk cId="2005544715" sldId="2147484495"/>
              <pc:sldLayoutMk cId="681027781" sldId="2147484504"/>
              <ac:spMk id="3" creationId="{3930E964-5E18-4B1F-BDBB-3A827F5EC588}"/>
            </ac:spMkLst>
          </pc:spChg>
        </pc:sldLayoutChg>
      </pc:sldMasterChg>
    </pc:docChg>
  </pc:docChgLst>
  <pc:docChgLst>
    <pc:chgData name="Dave Glover (DEVELOPER RELATIONS)" userId="fc7c5a90-86aa-4465-976c-7ac5389836bc" providerId="ADAL" clId="{D08AD11C-9A36-4269-A9F9-DD42D64A9169}"/>
    <pc:docChg chg="addSld delSld modSld">
      <pc:chgData name="Dave Glover (DEVELOPER RELATIONS)" userId="fc7c5a90-86aa-4465-976c-7ac5389836bc" providerId="ADAL" clId="{D08AD11C-9A36-4269-A9F9-DD42D64A9169}" dt="2019-03-29T04:35:51.795" v="21" actId="2696"/>
      <pc:docMkLst>
        <pc:docMk/>
      </pc:docMkLst>
      <pc:sldChg chg="add del">
        <pc:chgData name="Dave Glover (DEVELOPER RELATIONS)" userId="fc7c5a90-86aa-4465-976c-7ac5389836bc" providerId="ADAL" clId="{D08AD11C-9A36-4269-A9F9-DD42D64A9169}" dt="2019-03-29T04:35:33.112" v="19"/>
        <pc:sldMkLst>
          <pc:docMk/>
          <pc:sldMk cId="4112515805" sldId="2080"/>
        </pc:sldMkLst>
      </pc:sldChg>
      <pc:sldChg chg="add">
        <pc:chgData name="Dave Glover (DEVELOPER RELATIONS)" userId="fc7c5a90-86aa-4465-976c-7ac5389836bc" providerId="ADAL" clId="{D08AD11C-9A36-4269-A9F9-DD42D64A9169}" dt="2019-03-29T04:32:35.997" v="4"/>
        <pc:sldMkLst>
          <pc:docMk/>
          <pc:sldMk cId="1542754011" sldId="2090"/>
        </pc:sldMkLst>
      </pc:sldChg>
      <pc:sldChg chg="add">
        <pc:chgData name="Dave Glover (DEVELOPER RELATIONS)" userId="fc7c5a90-86aa-4465-976c-7ac5389836bc" providerId="ADAL" clId="{D08AD11C-9A36-4269-A9F9-DD42D64A9169}" dt="2019-03-29T04:32:35.997" v="4"/>
        <pc:sldMkLst>
          <pc:docMk/>
          <pc:sldMk cId="627739773" sldId="2091"/>
        </pc:sldMkLst>
      </pc:sldChg>
      <pc:sldChg chg="add">
        <pc:chgData name="Dave Glover (DEVELOPER RELATIONS)" userId="fc7c5a90-86aa-4465-976c-7ac5389836bc" providerId="ADAL" clId="{D08AD11C-9A36-4269-A9F9-DD42D64A9169}" dt="2019-03-29T04:33:46.020" v="12"/>
        <pc:sldMkLst>
          <pc:docMk/>
          <pc:sldMk cId="2067759149" sldId="2092"/>
        </pc:sldMkLst>
      </pc:sldChg>
      <pc:sldChg chg="add">
        <pc:chgData name="Dave Glover (DEVELOPER RELATIONS)" userId="fc7c5a90-86aa-4465-976c-7ac5389836bc" providerId="ADAL" clId="{D08AD11C-9A36-4269-A9F9-DD42D64A9169}" dt="2019-03-29T04:35:48.557" v="20"/>
        <pc:sldMkLst>
          <pc:docMk/>
          <pc:sldMk cId="828810970" sldId="2094"/>
        </pc:sldMkLst>
      </pc:sldChg>
      <pc:sldMasterChg chg="delSldLayout">
        <pc:chgData name="Dave Glover (DEVELOPER RELATIONS)" userId="fc7c5a90-86aa-4465-976c-7ac5389836bc" providerId="ADAL" clId="{D08AD11C-9A36-4269-A9F9-DD42D64A9169}" dt="2019-03-29T04:33:11.978" v="9" actId="2696"/>
        <pc:sldMasterMkLst>
          <pc:docMk/>
          <pc:sldMasterMk cId="2005544715" sldId="2147484495"/>
        </pc:sldMasterMkLst>
      </pc:sldMasterChg>
    </pc:docChg>
  </pc:docChgLst>
  <pc:docChgLst>
    <pc:chgData name="Dave Glover (DEVELOPER RELATIONS)" userId="S::dglover@microsoft.com::fc7c5a90-86aa-4465-976c-7ac5389836bc" providerId="AD" clId="Web-{7F80DCC6-E95B-74D8-2A56-9AB6A5CD4335}"/>
    <pc:docChg chg="modSld">
      <pc:chgData name="Dave Glover (DEVELOPER RELATIONS)" userId="S::dglover@microsoft.com::fc7c5a90-86aa-4465-976c-7ac5389836bc" providerId="AD" clId="Web-{7F80DCC6-E95B-74D8-2A56-9AB6A5CD4335}" dt="2019-03-26T06:15:14.547" v="16"/>
      <pc:docMkLst>
        <pc:docMk/>
      </pc:docMkLst>
      <pc:sldChg chg="mod modShow">
        <pc:chgData name="Dave Glover (DEVELOPER RELATIONS)" userId="S::dglover@microsoft.com::fc7c5a90-86aa-4465-976c-7ac5389836bc" providerId="AD" clId="Web-{7F80DCC6-E95B-74D8-2A56-9AB6A5CD4335}" dt="2019-03-26T06:15:14.547" v="16"/>
        <pc:sldMkLst>
          <pc:docMk/>
          <pc:sldMk cId="2964108169" sldId="662"/>
        </pc:sldMkLst>
      </pc:sldChg>
      <pc:sldChg chg="modSp">
        <pc:chgData name="Dave Glover (DEVELOPER RELATIONS)" userId="S::dglover@microsoft.com::fc7c5a90-86aa-4465-976c-7ac5389836bc" providerId="AD" clId="Web-{7F80DCC6-E95B-74D8-2A56-9AB6A5CD4335}" dt="2019-03-26T06:03:41.561" v="13" actId="20577"/>
        <pc:sldMkLst>
          <pc:docMk/>
          <pc:sldMk cId="2588535076" sldId="1551"/>
        </pc:sldMkLst>
        <pc:spChg chg="mod">
          <ac:chgData name="Dave Glover (DEVELOPER RELATIONS)" userId="S::dglover@microsoft.com::fc7c5a90-86aa-4465-976c-7ac5389836bc" providerId="AD" clId="Web-{7F80DCC6-E95B-74D8-2A56-9AB6A5CD4335}" dt="2019-03-26T06:03:41.561" v="13" actId="20577"/>
          <ac:spMkLst>
            <pc:docMk/>
            <pc:sldMk cId="2588535076" sldId="1551"/>
            <ac:spMk id="3" creationId="{46717A06-9921-46A3-A9D6-354161F06D19}"/>
          </ac:spMkLst>
        </pc:spChg>
      </pc:sldChg>
    </pc:docChg>
  </pc:docChgLst>
  <pc:docChgLst>
    <pc:chgData name="Dave Glover (DEVELOPER RELATIONS)" userId="S::dglover@microsoft.com::fc7c5a90-86aa-4465-976c-7ac5389836bc" providerId="AD" clId="Web-{EC5DAEE8-825D-C57F-5EC8-A7AD710A7791}"/>
    <pc:docChg chg="modSld">
      <pc:chgData name="Dave Glover (DEVELOPER RELATIONS)" userId="S::dglover@microsoft.com::fc7c5a90-86aa-4465-976c-7ac5389836bc" providerId="AD" clId="Web-{EC5DAEE8-825D-C57F-5EC8-A7AD710A7791}" dt="2019-03-26T04:29:57.681" v="37" actId="20577"/>
      <pc:docMkLst>
        <pc:docMk/>
      </pc:docMkLst>
      <pc:sldChg chg="modSp">
        <pc:chgData name="Dave Glover (DEVELOPER RELATIONS)" userId="S::dglover@microsoft.com::fc7c5a90-86aa-4465-976c-7ac5389836bc" providerId="AD" clId="Web-{EC5DAEE8-825D-C57F-5EC8-A7AD710A7791}" dt="2019-03-26T04:29:56.072" v="35" actId="20577"/>
        <pc:sldMkLst>
          <pc:docMk/>
          <pc:sldMk cId="3057121316" sldId="2077"/>
        </pc:sldMkLst>
        <pc:spChg chg="mod">
          <ac:chgData name="Dave Glover (DEVELOPER RELATIONS)" userId="S::dglover@microsoft.com::fc7c5a90-86aa-4465-976c-7ac5389836bc" providerId="AD" clId="Web-{EC5DAEE8-825D-C57F-5EC8-A7AD710A7791}" dt="2019-03-26T04:29:56.072" v="35" actId="20577"/>
          <ac:spMkLst>
            <pc:docMk/>
            <pc:sldMk cId="3057121316" sldId="2077"/>
            <ac:spMk id="6" creationId="{D048832C-9E8F-4B45-B2EA-D1A44B930A7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1D0CB2F-F0BF-435A-A27A-2EC15087F634}" type="datetime8">
              <a:rPr lang="en-US" smtClean="0">
                <a:latin typeface="Segoe UI" pitchFamily="34" charset="0"/>
              </a:rPr>
              <a:t>4/2/2019 5:42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18B56EA-E28F-4F92-9F16-7A6F2501B303}" type="datetime8">
              <a:rPr lang="en-US" smtClean="0"/>
              <a:t>4/2/2019 5:42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CB6AA9-3CC1-4465-AB79-459A497E7799}" type="datetime8">
              <a:rPr lang="en-US" smtClean="0"/>
              <a:t>4/2/2019 5:42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2943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E23CFC-C3E8-49B9-B877-0038CDCB9D88}" type="datetime8">
              <a:rPr lang="en-US" smtClean="0"/>
              <a:t>4/2/2019 5:42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67976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defRPr/>
            </a:pPr>
            <a:fld id="{B88F6FAC-F5C0-448A-B437-73148C930215}" type="slidenum">
              <a:rPr lang="en-US">
                <a:solidFill>
                  <a:prstClr val="black"/>
                </a:solidFill>
                <a:latin typeface="Calibri" panose="020F0502020204030204"/>
              </a:rPr>
              <a:pPr defTabSz="931774">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840786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of these are supported on Azure with strong relationship between Microsoft and the vendors and project leaders of these technologies.</a:t>
            </a:r>
          </a:p>
        </p:txBody>
      </p:sp>
      <p:sp>
        <p:nvSpPr>
          <p:cNvPr id="4" name="Slide Number Placeholder 3"/>
          <p:cNvSpPr>
            <a:spLocks noGrp="1"/>
          </p:cNvSpPr>
          <p:nvPr>
            <p:ph type="sldNum" sz="quarter" idx="10"/>
          </p:nvPr>
        </p:nvSpPr>
        <p:spPr/>
        <p:txBody>
          <a:bodyPr/>
          <a:lstStyle/>
          <a:p>
            <a:pPr defTabSz="931774">
              <a:defRPr/>
            </a:pPr>
            <a:fld id="{CD493308-1CCD-4083-9427-1DD59259FBE4}" type="slidenum">
              <a:rPr lang="en-US">
                <a:solidFill>
                  <a:prstClr val="black"/>
                </a:solidFill>
                <a:latin typeface="Calibri"/>
                <a:cs typeface="Arial"/>
                <a:sym typeface="Arial"/>
              </a:rPr>
              <a:pPr defTabSz="931774">
                <a:defRPr/>
              </a:pPr>
              <a:t>6</a:t>
            </a:fld>
            <a:endParaRPr lang="en-US">
              <a:solidFill>
                <a:prstClr val="black"/>
              </a:solidFill>
              <a:latin typeface="Calibri"/>
              <a:cs typeface="Arial"/>
              <a:sym typeface="Arial"/>
            </a:endParaRPr>
          </a:p>
        </p:txBody>
      </p:sp>
    </p:spTree>
    <p:extLst>
      <p:ext uri="{BB962C8B-B14F-4D97-AF65-F5344CB8AC3E}">
        <p14:creationId xmlns:p14="http://schemas.microsoft.com/office/powerpoint/2010/main" val="618257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Fabric is Azure’s Cloud Native Platform, now fully open sourced. It is in the same space as Pivotal Cloud Foundry and Red Hat OpenShift. Microsoft’s investment in Service Fabric aims to bring native features already in .NET applications to Java applications as well.</a:t>
            </a:r>
            <a:endParaRPr lang="en-US"/>
          </a:p>
        </p:txBody>
      </p:sp>
      <p:sp>
        <p:nvSpPr>
          <p:cNvPr id="4" name="Slide Number Placeholder 3"/>
          <p:cNvSpPr>
            <a:spLocks noGrp="1"/>
          </p:cNvSpPr>
          <p:nvPr>
            <p:ph type="sldNum" sz="quarter" idx="10"/>
          </p:nvPr>
        </p:nvSpPr>
        <p:spPr/>
        <p:txBody>
          <a:bodyPr/>
          <a:lstStyle/>
          <a:p>
            <a:pPr defTabSz="931774">
              <a:defRPr/>
            </a:pPr>
            <a:fld id="{CD493308-1CCD-4083-9427-1DD59259FBE4}" type="slidenum">
              <a:rPr lang="en-US">
                <a:solidFill>
                  <a:prstClr val="black"/>
                </a:solidFill>
                <a:latin typeface="Calibri"/>
              </a:rPr>
              <a:pPr defTabSz="931774">
                <a:defRPr/>
              </a:pPr>
              <a:t>7</a:t>
            </a:fld>
            <a:endParaRPr lang="en-US">
              <a:solidFill>
                <a:prstClr val="black"/>
              </a:solidFill>
              <a:latin typeface="Calibri"/>
            </a:endParaRPr>
          </a:p>
        </p:txBody>
      </p:sp>
    </p:spTree>
    <p:extLst>
      <p:ext uri="{BB962C8B-B14F-4D97-AF65-F5344CB8AC3E}">
        <p14:creationId xmlns:p14="http://schemas.microsoft.com/office/powerpoint/2010/main" val="4147126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4/2/2019 5:42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1595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endParaRPr lang="en-US" dirty="0"/>
          </a:p>
        </p:txBody>
      </p:sp>
      <p:sp>
        <p:nvSpPr>
          <p:cNvPr id="4" name="Date Placeholder 3"/>
          <p:cNvSpPr>
            <a:spLocks noGrp="1"/>
          </p:cNvSpPr>
          <p:nvPr>
            <p:ph type="dt" idx="10"/>
          </p:nvPr>
        </p:nvSpPr>
        <p:spPr>
          <a:xfrm>
            <a:off x="3970938" y="0"/>
            <a:ext cx="3037840" cy="464820"/>
          </a:xfrm>
          <a:prstGeom prst="rect">
            <a:avLst/>
          </a:prstGeom>
        </p:spPr>
        <p:txBody>
          <a:bodyPr/>
          <a:lstStyle/>
          <a:p>
            <a:pPr defTabSz="950464">
              <a:defRPr/>
            </a:pPr>
            <a:fld id="{685711C6-D783-4789-8082-9D34F2C4221D}" type="datetime8">
              <a:rPr lang="en-US">
                <a:solidFill>
                  <a:prstClr val="black"/>
                </a:solidFill>
              </a:rPr>
              <a:pPr defTabSz="950464">
                <a:defRPr/>
              </a:pPr>
              <a:t>4/2/2019 5:42 PM</a:t>
            </a:fld>
            <a:endParaRPr lang="en-US" dirty="0">
              <a:solidFill>
                <a:prstClr val="black"/>
              </a:solidFill>
            </a:endParaRPr>
          </a:p>
        </p:txBody>
      </p:sp>
      <p:sp>
        <p:nvSpPr>
          <p:cNvPr id="7" name="Slide Number Placeholder 6"/>
          <p:cNvSpPr>
            <a:spLocks noGrp="1"/>
          </p:cNvSpPr>
          <p:nvPr>
            <p:ph type="sldNum" sz="quarter" idx="12"/>
          </p:nvPr>
        </p:nvSpPr>
        <p:spPr>
          <a:xfrm>
            <a:off x="6309359" y="8829967"/>
            <a:ext cx="699418" cy="464820"/>
          </a:xfrm>
          <a:prstGeom prst="rect">
            <a:avLst/>
          </a:prstGeom>
        </p:spPr>
        <p:txBody>
          <a:bodyPr/>
          <a:lstStyle/>
          <a:p>
            <a:pPr defTabSz="950464">
              <a:defRPr/>
            </a:pPr>
            <a:fld id="{8B263312-38AA-4E1E-B2B5-0F8F122B24FE}" type="slidenum">
              <a:rPr lang="en-US">
                <a:solidFill>
                  <a:prstClr val="black"/>
                </a:solidFill>
              </a:rPr>
              <a:pPr defTabSz="950464">
                <a:defRPr/>
              </a:pPr>
              <a:t>11</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defTabSz="950464">
              <a:defRPr/>
            </a:pPr>
            <a:endParaRPr lang="en-US" dirty="0">
              <a:solidFill>
                <a:prstClr val="black"/>
              </a:solidFill>
            </a:endParaRPr>
          </a:p>
        </p:txBody>
      </p:sp>
    </p:spTree>
    <p:extLst>
      <p:ext uri="{BB962C8B-B14F-4D97-AF65-F5344CB8AC3E}">
        <p14:creationId xmlns:p14="http://schemas.microsoft.com/office/powerpoint/2010/main" val="773324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endParaRPr lang="en-US" dirty="0"/>
          </a:p>
        </p:txBody>
      </p:sp>
      <p:sp>
        <p:nvSpPr>
          <p:cNvPr id="4" name="Date Placeholder 3"/>
          <p:cNvSpPr>
            <a:spLocks noGrp="1"/>
          </p:cNvSpPr>
          <p:nvPr>
            <p:ph type="dt" idx="10"/>
          </p:nvPr>
        </p:nvSpPr>
        <p:spPr>
          <a:xfrm>
            <a:off x="3970938" y="0"/>
            <a:ext cx="3037840" cy="464820"/>
          </a:xfrm>
          <a:prstGeom prst="rect">
            <a:avLst/>
          </a:prstGeom>
        </p:spPr>
        <p:txBody>
          <a:bodyPr/>
          <a:lstStyle/>
          <a:p>
            <a:pPr defTabSz="950464">
              <a:defRPr/>
            </a:pPr>
            <a:fld id="{685711C6-D783-4789-8082-9D34F2C4221D}" type="datetime8">
              <a:rPr lang="en-US">
                <a:solidFill>
                  <a:prstClr val="black"/>
                </a:solidFill>
              </a:rPr>
              <a:pPr defTabSz="950464">
                <a:defRPr/>
              </a:pPr>
              <a:t>4/2/2019 5:42 PM</a:t>
            </a:fld>
            <a:endParaRPr lang="en-US" dirty="0">
              <a:solidFill>
                <a:prstClr val="black"/>
              </a:solidFill>
            </a:endParaRPr>
          </a:p>
        </p:txBody>
      </p:sp>
      <p:sp>
        <p:nvSpPr>
          <p:cNvPr id="7" name="Slide Number Placeholder 6"/>
          <p:cNvSpPr>
            <a:spLocks noGrp="1"/>
          </p:cNvSpPr>
          <p:nvPr>
            <p:ph type="sldNum" sz="quarter" idx="12"/>
          </p:nvPr>
        </p:nvSpPr>
        <p:spPr>
          <a:xfrm>
            <a:off x="6309359" y="8829967"/>
            <a:ext cx="699418" cy="464820"/>
          </a:xfrm>
          <a:prstGeom prst="rect">
            <a:avLst/>
          </a:prstGeom>
        </p:spPr>
        <p:txBody>
          <a:bodyPr/>
          <a:lstStyle/>
          <a:p>
            <a:pPr defTabSz="950464">
              <a:defRPr/>
            </a:pPr>
            <a:fld id="{8B263312-38AA-4E1E-B2B5-0F8F122B24FE}" type="slidenum">
              <a:rPr lang="en-US">
                <a:solidFill>
                  <a:prstClr val="black"/>
                </a:solidFill>
              </a:rPr>
              <a:pPr defTabSz="950464">
                <a:defRPr/>
              </a:pPr>
              <a:t>15</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defTabSz="950464">
              <a:defRPr/>
            </a:pPr>
            <a:endParaRPr lang="en-US" dirty="0">
              <a:solidFill>
                <a:prstClr val="black"/>
              </a:solidFill>
            </a:endParaRPr>
          </a:p>
        </p:txBody>
      </p:sp>
    </p:spTree>
    <p:extLst>
      <p:ext uri="{BB962C8B-B14F-4D97-AF65-F5344CB8AC3E}">
        <p14:creationId xmlns:p14="http://schemas.microsoft.com/office/powerpoint/2010/main" val="238447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4/2/2019 5:42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45293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8047037" y="1287462"/>
            <a:ext cx="3856990" cy="4114800"/>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387674" y="1410315"/>
            <a:ext cx="4128796" cy="4128796"/>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914920" y="1363662"/>
            <a:ext cx="5209624" cy="440046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5993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B4009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226273" y="1220592"/>
            <a:ext cx="5315009" cy="4495800"/>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58911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350586" y="1344375"/>
            <a:ext cx="4201651" cy="420165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1629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54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Magenta">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62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333037" y="4868862"/>
            <a:ext cx="1563927" cy="1668463"/>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2266774"/>
          </a:xfrm>
        </p:spPr>
        <p:txBody>
          <a:bodyPr/>
          <a:lstStyle>
            <a:lvl1pPr marL="0" indent="0">
              <a:buNone/>
              <a:defRPr sz="3300">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518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772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57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977073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2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99580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96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3BE9AC3-0D4E-4D6E-86B1-301794A1CF4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 r="-3"/>
          <a:stretch/>
        </p:blipFill>
        <p:spPr>
          <a:xfrm>
            <a:off x="-1" y="0"/>
            <a:ext cx="12436475" cy="6994525"/>
          </a:xfrm>
          <a:prstGeom prst="rect">
            <a:avLst/>
          </a:prstGeom>
        </p:spPr>
      </p:pic>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1" y="-1"/>
            <a:ext cx="5029200" cy="6994525"/>
          </a:xfrm>
          <a:prstGeom prst="rect">
            <a:avLst/>
          </a:prstGeom>
          <a:solidFill>
            <a:schemeClr val="tx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5214361"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32176" y="448469"/>
            <a:ext cx="1451843" cy="311006"/>
          </a:xfrm>
          <a:prstGeom prst="rect">
            <a:avLst/>
          </a:prstGeom>
        </p:spPr>
      </p:pic>
    </p:spTree>
    <p:extLst>
      <p:ext uri="{BB962C8B-B14F-4D97-AF65-F5344CB8AC3E}">
        <p14:creationId xmlns:p14="http://schemas.microsoft.com/office/powerpoint/2010/main" val="1064706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1188720"/>
          </a:xfrm>
          <a:solidFill>
            <a:srgbClr val="0070C0"/>
          </a:solidFill>
        </p:spPr>
        <p:txBody>
          <a:bodyPr anchor="ct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787335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4082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00771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1349" y="2340151"/>
            <a:ext cx="10972800" cy="1098762"/>
          </a:xfrm>
          <a:noFill/>
        </p:spPr>
        <p:txBody>
          <a:bodyPr wrap="square" tIns="91440" bIns="91440" anchor="t" anchorCtr="0">
            <a:spAutoFit/>
          </a:bodyPr>
          <a:lstStyle>
            <a:lvl1pPr algn="ctr">
              <a:defRPr sz="66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3485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End Slide">
    <p:bg>
      <p:bgPr>
        <a:solidFill>
          <a:srgbClr val="0070C0"/>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32433" y="5882087"/>
            <a:ext cx="11950187" cy="972158"/>
          </a:xfrm>
          <a:prstGeom prst="rect">
            <a:avLst/>
          </a:prstGeom>
        </p:spPr>
        <p:txBody>
          <a:bodyPr vert="horz" wrap="square" lIns="182624" tIns="146098" rIns="182624" bIns="146098" numCol="1" anchor="t" anchorCtr="0" compatLnSpc="1">
            <a:prstTxWarp prst="textNoShape">
              <a:avLst/>
            </a:prstTxWarp>
            <a:spAutoFit/>
          </a:bodyPr>
          <a:lstStyle/>
          <a:p>
            <a:pPr defTabSz="930882" eaLnBrk="0" hangingPunct="0"/>
            <a:r>
              <a:rPr lang="en-US" sz="1100">
                <a:solidFill>
                  <a:schemeClr val="bg1"/>
                </a:solidFill>
                <a:cs typeface="Segoe UI" pitchFamily="34" charset="0"/>
              </a:rPr>
              <a:t>© 2017 Microsoft Corporation. All rights reserved. Microsoft, Windows, and other product names are or may be registered trademarks and/or trademarks in the U.S. and/or other countries.</a:t>
            </a:r>
          </a:p>
          <a:p>
            <a:pPr defTabSz="930882" eaLnBrk="0" hangingPunct="0"/>
            <a:r>
              <a:rPr lang="en-US" sz="110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3040131"/>
            <a:ext cx="3646979" cy="781125"/>
          </a:xfrm>
          <a:prstGeom prst="rect">
            <a:avLst/>
          </a:prstGeom>
        </p:spPr>
      </p:pic>
    </p:spTree>
    <p:extLst>
      <p:ext uri="{BB962C8B-B14F-4D97-AF65-F5344CB8AC3E}">
        <p14:creationId xmlns:p14="http://schemas.microsoft.com/office/powerpoint/2010/main" val="35154764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23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669" y="233169"/>
            <a:ext cx="11375536" cy="621531"/>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90711" y="6727477"/>
            <a:ext cx="554070" cy="156952"/>
          </a:xfrm>
          <a:prstGeom prst="rect">
            <a:avLst/>
          </a:prstGeom>
        </p:spPr>
        <p:txBody>
          <a:bodyPr/>
          <a:lstStyle/>
          <a:p>
            <a:pPr defTabSz="1241829">
              <a:defRPr/>
            </a:pPr>
            <a:fld id="{71F47D9D-8D60-4698-A495-89D102E182A2}" type="slidenum">
              <a:rPr lang="en-US" sz="1020" smtClean="0"/>
              <a:pPr defTabSz="1241829">
                <a:defRPr/>
              </a:pPr>
              <a:t>‹#›</a:t>
            </a:fld>
            <a:endParaRPr lang="en-US" sz="1020"/>
          </a:p>
        </p:txBody>
      </p:sp>
    </p:spTree>
    <p:extLst>
      <p:ext uri="{BB962C8B-B14F-4D97-AF65-F5344CB8AC3E}">
        <p14:creationId xmlns:p14="http://schemas.microsoft.com/office/powerpoint/2010/main" val="59813052"/>
      </p:ext>
    </p:extLst>
  </p:cSld>
  <p:clrMapOvr>
    <a:masterClrMapping/>
  </p:clrMapOvr>
  <p:transition spd="slow">
    <p:push/>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72"/>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44F13-2D9F-43A0-A566-32685C7C7136}"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8BEDD-E56E-4A87-9DE8-F823A61E4AB7}" type="slidenum">
              <a:rPr lang="en-US" smtClean="0"/>
              <a:t>‹#›</a:t>
            </a:fld>
            <a:endParaRPr lang="en-US"/>
          </a:p>
        </p:txBody>
      </p:sp>
    </p:spTree>
    <p:extLst>
      <p:ext uri="{BB962C8B-B14F-4D97-AF65-F5344CB8AC3E}">
        <p14:creationId xmlns:p14="http://schemas.microsoft.com/office/powerpoint/2010/main" val="4383250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45129" y="6559056"/>
            <a:ext cx="976183"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tx1"/>
                </a:solidFill>
              </a:rPr>
              <a:t>© Microsoft Corporation</a:t>
            </a:r>
            <a:endParaRPr lang="en-US" sz="800" dirty="0">
              <a:solidFill>
                <a:schemeClr val="tx1"/>
              </a:solidFill>
            </a:endParaRPr>
          </a:p>
        </p:txBody>
      </p:sp>
    </p:spTree>
    <p:extLst>
      <p:ext uri="{BB962C8B-B14F-4D97-AF65-F5344CB8AC3E}">
        <p14:creationId xmlns:p14="http://schemas.microsoft.com/office/powerpoint/2010/main" val="4008498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5453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6796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102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360855" y="1360388"/>
            <a:ext cx="4191381" cy="4191381"/>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256975" y="2105281"/>
            <a:ext cx="2656730" cy="2834312"/>
          </a:xfrm>
          <a:prstGeom prst="rect">
            <a:avLst/>
          </a:prstGeom>
        </p:spPr>
      </p:pic>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1436099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50586" y="1363662"/>
            <a:ext cx="4201651"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2358646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10"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
        <p:nvSpPr>
          <p:cNvPr id="3" name="TextBox 2">
            <a:extLst>
              <a:ext uri="{FF2B5EF4-FFF2-40B4-BE49-F238E27FC236}">
                <a16:creationId xmlns:a16="http://schemas.microsoft.com/office/drawing/2014/main" id="{502CB96F-0636-4C03-80B9-0DD25858D326}"/>
              </a:ext>
            </a:extLst>
          </p:cNvPr>
          <p:cNvSpPr txBox="1"/>
          <p:nvPr userDrawn="1"/>
        </p:nvSpPr>
        <p:spPr>
          <a:xfrm>
            <a:off x="11095037" y="-84138"/>
            <a:ext cx="1476082" cy="572464"/>
          </a:xfrm>
          <a:prstGeom prst="rect">
            <a:avLst/>
          </a:prstGeom>
          <a:noFill/>
        </p:spPr>
        <p:txBody>
          <a:bodyPr wrap="square" lIns="182880" tIns="146304" rIns="182880" bIns="146304" rtlCol="0">
            <a:spAutoFit/>
          </a:bodyPr>
          <a:lstStyle/>
          <a:p>
            <a:pPr>
              <a:lnSpc>
                <a:spcPct val="90000"/>
              </a:lnSpc>
              <a:spcAft>
                <a:spcPts val="600"/>
              </a:spcAft>
            </a:pPr>
            <a:r>
              <a:rPr lang="en-AU" sz="2000" dirty="0">
                <a:solidFill>
                  <a:schemeClr val="accent1"/>
                </a:solidFill>
              </a:rPr>
              <a:t>@dglover</a:t>
            </a:r>
          </a:p>
        </p:txBody>
      </p:sp>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08" r:id="rId7"/>
    <p:sldLayoutId id="2147484515" r:id="rId8"/>
    <p:sldLayoutId id="2147484516" r:id="rId9"/>
    <p:sldLayoutId id="2147484517" r:id="rId10"/>
    <p:sldLayoutId id="2147484518" r:id="rId11"/>
    <p:sldLayoutId id="2147484519" r:id="rId12"/>
    <p:sldLayoutId id="2147484510" r:id="rId13"/>
    <p:sldLayoutId id="2147484521" r:id="rId14"/>
    <p:sldLayoutId id="2147484522" r:id="rId15"/>
    <p:sldLayoutId id="2147484511" r:id="rId16"/>
    <p:sldLayoutId id="2147484513" r:id="rId17"/>
    <p:sldLayoutId id="2147484520" r:id="rId18"/>
    <p:sldLayoutId id="2147484514" r:id="rId19"/>
    <p:sldLayoutId id="2147484523" r:id="rId20"/>
    <p:sldLayoutId id="2147484524" r:id="rId21"/>
    <p:sldLayoutId id="2147484525" r:id="rId22"/>
    <p:sldLayoutId id="2147484527"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4979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2035487469"/>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3" r:id="rId5"/>
    <p:sldLayoutId id="2147484534" r:id="rId6"/>
    <p:sldLayoutId id="2147484535" r:id="rId7"/>
    <p:sldLayoutId id="2147484536" r:id="rId8"/>
    <p:sldLayoutId id="2147484537" r:id="rId9"/>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3200" kern="1200" spc="0" baseline="0" dirty="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lang="en-US" sz="2400" kern="1200" spc="0" baseline="0" dirty="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000" kern="1200" spc="0" baseline="0" dirty="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lang="en-US" sz="2000" kern="1200" spc="0" baseline="0" dirty="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v"/>
        <a:tabLst/>
        <a:defRPr lang="en-US" sz="200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gloveboxes/iot-ttn-kotlin-azure-function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ithub.com/Azure/Azure-Functions"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330.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2" Type="http://schemas.openxmlformats.org/officeDocument/2006/relationships/hyperlink" Target="https://docs.microsoft.com/en-us/azure/iot-hub/iot-hub-raspberry-pi-web-simulator-get-started" TargetMode="Externa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330.png"/><Relationship Id="rId4" Type="http://schemas.openxmlformats.org/officeDocument/2006/relationships/customXml" Target="../ink/ink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gloveboxes/iot-ttn-kotlin-azure-functions" TargetMode="External"/><Relationship Id="rId3" Type="http://schemas.openxmlformats.org/officeDocument/2006/relationships/hyperlink" Target="https://docs.microsoft.com/en-us/azure/azure-functions/functions-create-first-java-maven" TargetMode="External"/><Relationship Id="rId7" Type="http://schemas.openxmlformats.org/officeDocument/2006/relationships/hyperlink" Target="https://docs.microsoft.com/en-us/azure/storage/blobs/storage-blob-static-website" TargetMode="External"/><Relationship Id="rId2" Type="http://schemas.openxmlformats.org/officeDocument/2006/relationships/hyperlink" Target="https://docs.microsoft.com/en-us/azure/azure-functions/functions-create-maven-intellij" TargetMode="External"/><Relationship Id="rId1" Type="http://schemas.openxmlformats.org/officeDocument/2006/relationships/slideLayout" Target="../slideLayouts/slideLayout23.xml"/><Relationship Id="rId6" Type="http://schemas.openxmlformats.org/officeDocument/2006/relationships/hyperlink" Target="https://docs.microsoft.com/en-us/azure/azure-signalr/" TargetMode="External"/><Relationship Id="rId5" Type="http://schemas.openxmlformats.org/officeDocument/2006/relationships/hyperlink" Target="https://mvnrepository.com/artifact/com.microsoft.azure/azure-storage" TargetMode="External"/><Relationship Id="rId4" Type="http://schemas.openxmlformats.org/officeDocument/2006/relationships/hyperlink" Target="https://mvnrepository.com/artifact/com.microsoft.azure/azure-functions-archetype" TargetMode="External"/><Relationship Id="rId9" Type="http://schemas.openxmlformats.org/officeDocument/2006/relationships/hyperlink" Target="https://azure.microsoft.com/en-us/resources/videos/azure-friday-remote-debug-azure-functions-written-in-java-using-vs-code/"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3" Type="http://schemas.openxmlformats.org/officeDocument/2006/relationships/image" Target="../media/image27.tiff"/><Relationship Id="rId18" Type="http://schemas.openxmlformats.org/officeDocument/2006/relationships/image" Target="../media/image32.tiff"/><Relationship Id="rId26" Type="http://schemas.openxmlformats.org/officeDocument/2006/relationships/image" Target="../media/image40.tiff"/><Relationship Id="rId39" Type="http://schemas.openxmlformats.org/officeDocument/2006/relationships/image" Target="../media/image53.tiff"/><Relationship Id="rId21" Type="http://schemas.openxmlformats.org/officeDocument/2006/relationships/image" Target="../media/image35.tiff"/><Relationship Id="rId34" Type="http://schemas.openxmlformats.org/officeDocument/2006/relationships/image" Target="../media/image48.png"/><Relationship Id="rId42" Type="http://schemas.openxmlformats.org/officeDocument/2006/relationships/image" Target="../media/image56.tiff"/><Relationship Id="rId7" Type="http://schemas.openxmlformats.org/officeDocument/2006/relationships/image" Target="../media/image21.tiff"/><Relationship Id="rId2" Type="http://schemas.openxmlformats.org/officeDocument/2006/relationships/notesSlide" Target="../notesSlides/notesSlide4.xml"/><Relationship Id="rId16" Type="http://schemas.openxmlformats.org/officeDocument/2006/relationships/image" Target="../media/image30.tiff"/><Relationship Id="rId29"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image" Target="../media/image20.tiff"/><Relationship Id="rId11" Type="http://schemas.openxmlformats.org/officeDocument/2006/relationships/image" Target="../media/image25.tiff"/><Relationship Id="rId24" Type="http://schemas.openxmlformats.org/officeDocument/2006/relationships/image" Target="../media/image38.tiff"/><Relationship Id="rId32" Type="http://schemas.openxmlformats.org/officeDocument/2006/relationships/image" Target="../media/image46.png"/><Relationship Id="rId37" Type="http://schemas.openxmlformats.org/officeDocument/2006/relationships/image" Target="../media/image51.tiff"/><Relationship Id="rId40" Type="http://schemas.openxmlformats.org/officeDocument/2006/relationships/image" Target="../media/image54.tiff"/><Relationship Id="rId45" Type="http://schemas.openxmlformats.org/officeDocument/2006/relationships/image" Target="../media/image59.png"/><Relationship Id="rId5" Type="http://schemas.openxmlformats.org/officeDocument/2006/relationships/image" Target="../media/image19.tiff"/><Relationship Id="rId15" Type="http://schemas.openxmlformats.org/officeDocument/2006/relationships/image" Target="../media/image29.tiff"/><Relationship Id="rId23" Type="http://schemas.openxmlformats.org/officeDocument/2006/relationships/image" Target="../media/image37.tiff"/><Relationship Id="rId28" Type="http://schemas.openxmlformats.org/officeDocument/2006/relationships/image" Target="../media/image42.tiff"/><Relationship Id="rId36" Type="http://schemas.openxmlformats.org/officeDocument/2006/relationships/image" Target="../media/image50.tiff"/><Relationship Id="rId10" Type="http://schemas.openxmlformats.org/officeDocument/2006/relationships/image" Target="../media/image24.tiff"/><Relationship Id="rId19" Type="http://schemas.openxmlformats.org/officeDocument/2006/relationships/image" Target="../media/image33.tiff"/><Relationship Id="rId31" Type="http://schemas.openxmlformats.org/officeDocument/2006/relationships/image" Target="../media/image45.tiff"/><Relationship Id="rId44" Type="http://schemas.openxmlformats.org/officeDocument/2006/relationships/image" Target="../media/image58.tiff"/><Relationship Id="rId4" Type="http://schemas.openxmlformats.org/officeDocument/2006/relationships/image" Target="../media/image18.tiff"/><Relationship Id="rId9" Type="http://schemas.openxmlformats.org/officeDocument/2006/relationships/image" Target="../media/image23.tiff"/><Relationship Id="rId14" Type="http://schemas.openxmlformats.org/officeDocument/2006/relationships/image" Target="../media/image28.tiff"/><Relationship Id="rId22" Type="http://schemas.openxmlformats.org/officeDocument/2006/relationships/image" Target="../media/image36.tiff"/><Relationship Id="rId27" Type="http://schemas.openxmlformats.org/officeDocument/2006/relationships/image" Target="../media/image41.tiff"/><Relationship Id="rId30" Type="http://schemas.openxmlformats.org/officeDocument/2006/relationships/image" Target="../media/image44.tiff"/><Relationship Id="rId35" Type="http://schemas.openxmlformats.org/officeDocument/2006/relationships/image" Target="../media/image49.tiff"/><Relationship Id="rId43" Type="http://schemas.openxmlformats.org/officeDocument/2006/relationships/image" Target="../media/image57.tiff"/><Relationship Id="rId8" Type="http://schemas.openxmlformats.org/officeDocument/2006/relationships/image" Target="../media/image22.tiff"/><Relationship Id="rId3" Type="http://schemas.openxmlformats.org/officeDocument/2006/relationships/image" Target="../media/image17.tiff"/><Relationship Id="rId12" Type="http://schemas.openxmlformats.org/officeDocument/2006/relationships/image" Target="../media/image26.tiff"/><Relationship Id="rId17" Type="http://schemas.openxmlformats.org/officeDocument/2006/relationships/image" Target="../media/image31.tiff"/><Relationship Id="rId25" Type="http://schemas.openxmlformats.org/officeDocument/2006/relationships/image" Target="../media/image39.tiff"/><Relationship Id="rId33" Type="http://schemas.openxmlformats.org/officeDocument/2006/relationships/image" Target="../media/image47.tiff"/><Relationship Id="rId38" Type="http://schemas.openxmlformats.org/officeDocument/2006/relationships/image" Target="../media/image52.tiff"/><Relationship Id="rId46" Type="http://schemas.openxmlformats.org/officeDocument/2006/relationships/image" Target="../media/image60.svg"/><Relationship Id="rId20" Type="http://schemas.openxmlformats.org/officeDocument/2006/relationships/image" Target="../media/image34.tiff"/><Relationship Id="rId41" Type="http://schemas.openxmlformats.org/officeDocument/2006/relationships/image" Target="../media/image55.tiff"/></Relationships>
</file>

<file path=ppt/slides/_rels/slide7.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47.tiff"/><Relationship Id="rId7"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43.png"/><Relationship Id="rId9" Type="http://schemas.openxmlformats.org/officeDocument/2006/relationships/image" Target="../media/image4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437" y="1287462"/>
            <a:ext cx="7543800" cy="2286000"/>
          </a:xfrm>
        </p:spPr>
        <p:txBody>
          <a:bodyPr/>
          <a:lstStyle/>
          <a:p>
            <a:r>
              <a:rPr lang="en-US" dirty="0">
                <a:solidFill>
                  <a:schemeClr val="tx1"/>
                </a:solidFill>
              </a:rPr>
              <a:t>Sydney Kotlin Meetup</a:t>
            </a:r>
            <a:br>
              <a:rPr lang="en-US" dirty="0">
                <a:solidFill>
                  <a:schemeClr val="tx1"/>
                </a:solidFill>
              </a:rPr>
            </a:br>
            <a:br>
              <a:rPr lang="en-US" sz="3200" dirty="0">
                <a:solidFill>
                  <a:schemeClr val="tx1"/>
                </a:solidFill>
              </a:rPr>
            </a:br>
            <a:r>
              <a:rPr lang="en-US" sz="3200" dirty="0">
                <a:solidFill>
                  <a:srgbClr val="FFFFFF"/>
                </a:solidFill>
              </a:rPr>
              <a:t>Building an End to End Secure, Scalable IoT Serverless Solution</a:t>
            </a:r>
            <a:endParaRPr lang="en-US" dirty="0">
              <a:solidFill>
                <a:schemeClr val="tx1"/>
              </a:solidFill>
            </a:endParaRPr>
          </a:p>
        </p:txBody>
      </p:sp>
      <p:sp>
        <p:nvSpPr>
          <p:cNvPr id="5" name="Text Placeholder 4"/>
          <p:cNvSpPr>
            <a:spLocks noGrp="1"/>
          </p:cNvSpPr>
          <p:nvPr>
            <p:ph type="body" sz="quarter" idx="12"/>
          </p:nvPr>
        </p:nvSpPr>
        <p:spPr>
          <a:xfrm>
            <a:off x="274701" y="3955786"/>
            <a:ext cx="7315137" cy="2589476"/>
          </a:xfrm>
        </p:spPr>
        <p:txBody>
          <a:bodyPr vert="horz" wrap="square" lIns="164592" tIns="109728" rIns="164592" bIns="109728" rtlCol="0" anchor="t">
            <a:noAutofit/>
          </a:bodyPr>
          <a:lstStyle/>
          <a:p>
            <a:pPr lvl="0" defTabSz="951304">
              <a:lnSpc>
                <a:spcPct val="100000"/>
              </a:lnSpc>
            </a:pPr>
            <a:r>
              <a:rPr lang="en-US" sz="2040" dirty="0">
                <a:solidFill>
                  <a:schemeClr val="tx1"/>
                </a:solidFill>
                <a:latin typeface="Segoe UI"/>
                <a:cs typeface="Segoe UI" panose="020B0502040204020203" pitchFamily="34" charset="0"/>
              </a:rPr>
              <a:t>Dave Glover,</a:t>
            </a:r>
          </a:p>
          <a:p>
            <a:pPr lvl="0" defTabSz="951304">
              <a:lnSpc>
                <a:spcPct val="100000"/>
              </a:lnSpc>
            </a:pPr>
            <a:r>
              <a:rPr lang="en-US" sz="2040" dirty="0">
                <a:solidFill>
                  <a:schemeClr val="tx1"/>
                </a:solidFill>
                <a:latin typeface="Segoe UI"/>
                <a:cs typeface="Segoe UI" panose="020B0502040204020203" pitchFamily="34" charset="0"/>
              </a:rPr>
              <a:t>Microsoft Australia</a:t>
            </a:r>
          </a:p>
          <a:p>
            <a:pPr lvl="0" defTabSz="951304">
              <a:lnSpc>
                <a:spcPct val="100000"/>
              </a:lnSpc>
            </a:pPr>
            <a:r>
              <a:rPr lang="en-US" sz="2040" dirty="0">
                <a:solidFill>
                  <a:schemeClr val="tx1"/>
                </a:solidFill>
                <a:latin typeface="Segoe UI"/>
                <a:cs typeface="Segoe UI" panose="020B0502040204020203" pitchFamily="34" charset="0"/>
              </a:rPr>
              <a:t>Cloud Advocate </a:t>
            </a:r>
          </a:p>
          <a:p>
            <a:pPr lvl="0" defTabSz="951304">
              <a:lnSpc>
                <a:spcPct val="100000"/>
              </a:lnSpc>
            </a:pPr>
            <a:endParaRPr lang="en-US" sz="2040" dirty="0">
              <a:solidFill>
                <a:schemeClr val="tx1"/>
              </a:solidFill>
              <a:latin typeface="Segoe UI"/>
              <a:cs typeface="Segoe UI" panose="020B0502040204020203" pitchFamily="34" charset="0"/>
            </a:endParaRPr>
          </a:p>
          <a:p>
            <a:pPr lvl="0" defTabSz="951304">
              <a:lnSpc>
                <a:spcPct val="100000"/>
              </a:lnSpc>
            </a:pPr>
            <a:r>
              <a:rPr lang="en-US" sz="2040" dirty="0">
                <a:solidFill>
                  <a:schemeClr val="tx1"/>
                </a:solidFill>
                <a:latin typeface="Segoe UI"/>
                <a:cs typeface="Segoe UI" panose="020B0502040204020203" pitchFamily="34" charset="0"/>
              </a:rPr>
              <a:t>Follow me </a:t>
            </a:r>
            <a:r>
              <a:rPr lang="en-US" sz="2040" b="1" dirty="0">
                <a:solidFill>
                  <a:srgbClr val="FFC000"/>
                </a:solidFill>
                <a:latin typeface="Segoe UI"/>
                <a:cs typeface="Segoe UI" panose="020B0502040204020203" pitchFamily="34" charset="0"/>
              </a:rPr>
              <a:t>@dglover</a:t>
            </a:r>
          </a:p>
          <a:p>
            <a:pPr lvl="0" defTabSz="951304">
              <a:lnSpc>
                <a:spcPct val="100000"/>
              </a:lnSpc>
            </a:pPr>
            <a:endParaRPr lang="en-US" sz="2040" dirty="0">
              <a:solidFill>
                <a:schemeClr val="tx1"/>
              </a:solidFill>
              <a:latin typeface="Segoe UI"/>
              <a:cs typeface="Segoe UI" panose="020B0502040204020203" pitchFamily="34" charset="0"/>
            </a:endParaRPr>
          </a:p>
          <a:p>
            <a:pPr lvl="0" defTabSz="951304">
              <a:lnSpc>
                <a:spcPct val="100000"/>
              </a:lnSpc>
            </a:pPr>
            <a:r>
              <a:rPr lang="en-AU" sz="2040" dirty="0">
                <a:solidFill>
                  <a:schemeClr val="tx1"/>
                </a:solidFill>
                <a:latin typeface="Segoe UI"/>
                <a:cs typeface="Segoe UI" panose="020B0502040204020203" pitchFamily="34" charset="0"/>
                <a:hlinkClick r:id="rId3">
                  <a:extLst>
                    <a:ext uri="{A12FA001-AC4F-418D-AE19-62706E023703}">
                      <ahyp:hlinkClr xmlns:ahyp="http://schemas.microsoft.com/office/drawing/2018/hyperlinkcolor" val="tx"/>
                    </a:ext>
                  </a:extLst>
                </a:hlinkClick>
              </a:rPr>
              <a:t>https://github.com/gloveboxes/iot-ttn-kotlin-azure-functions</a:t>
            </a:r>
            <a:endParaRPr lang="en-US" sz="2040" dirty="0">
              <a:solidFill>
                <a:schemeClr val="tx1"/>
              </a:solidFill>
              <a:latin typeface="Segoe UI"/>
              <a:cs typeface="Segoe UI" panose="020B0502040204020203" pitchFamily="34" charset="0"/>
            </a:endParaRPr>
          </a:p>
        </p:txBody>
      </p:sp>
    </p:spTree>
    <p:extLst>
      <p:ext uri="{BB962C8B-B14F-4D97-AF65-F5344CB8AC3E}">
        <p14:creationId xmlns:p14="http://schemas.microsoft.com/office/powerpoint/2010/main" val="208972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069ECC-BB13-4F26-8921-83BD14D7B0B3}"/>
              </a:ext>
            </a:extLst>
          </p:cNvPr>
          <p:cNvSpPr>
            <a:spLocks noGrp="1"/>
          </p:cNvSpPr>
          <p:nvPr>
            <p:ph type="title"/>
          </p:nvPr>
        </p:nvSpPr>
        <p:spPr/>
        <p:txBody>
          <a:bodyPr/>
          <a:lstStyle/>
          <a:p>
            <a:r>
              <a:rPr lang="en-AU">
                <a:cs typeface="Segoe UI"/>
              </a:rPr>
              <a:t>Functions as a Service (FaaS)</a:t>
            </a:r>
          </a:p>
        </p:txBody>
      </p:sp>
      <p:sp>
        <p:nvSpPr>
          <p:cNvPr id="4" name="Text Placeholder 3">
            <a:extLst>
              <a:ext uri="{FF2B5EF4-FFF2-40B4-BE49-F238E27FC236}">
                <a16:creationId xmlns:a16="http://schemas.microsoft.com/office/drawing/2014/main" id="{D75A5C96-E2DB-4B77-8CF3-6744CC78D916}"/>
              </a:ext>
            </a:extLst>
          </p:cNvPr>
          <p:cNvSpPr>
            <a:spLocks noGrp="1"/>
          </p:cNvSpPr>
          <p:nvPr>
            <p:ph type="body" sz="quarter" idx="10"/>
          </p:nvPr>
        </p:nvSpPr>
        <p:spPr>
          <a:xfrm>
            <a:off x="274702" y="1211287"/>
            <a:ext cx="11888787" cy="4475071"/>
          </a:xfrm>
        </p:spPr>
        <p:txBody>
          <a:bodyPr vert="horz" wrap="square" lIns="146304" tIns="91440" rIns="146304" bIns="91440" rtlCol="0" anchor="t">
            <a:spAutoFit/>
          </a:bodyPr>
          <a:lstStyle/>
          <a:p>
            <a:r>
              <a:rPr lang="en-AU">
                <a:solidFill>
                  <a:srgbClr val="FFC000"/>
                </a:solidFill>
              </a:rPr>
              <a:t>Functions as a Service</a:t>
            </a:r>
            <a:endParaRPr lang="en-AU">
              <a:solidFill>
                <a:srgbClr val="FFC000"/>
              </a:solidFill>
              <a:cs typeface="Segoe UI Light"/>
            </a:endParaRPr>
          </a:p>
          <a:p>
            <a:pPr lvl="1"/>
            <a:r>
              <a:rPr lang="en-AU"/>
              <a:t>Single Responsibility, Short Lived, Stateless, Event Driven &amp; Scalable</a:t>
            </a:r>
          </a:p>
          <a:p>
            <a:r>
              <a:rPr lang="en-AU">
                <a:solidFill>
                  <a:srgbClr val="FFC000"/>
                </a:solidFill>
              </a:rPr>
              <a:t>Azure Functions (Implementation of FaaS)</a:t>
            </a:r>
          </a:p>
          <a:p>
            <a:pPr lvl="1"/>
            <a:r>
              <a:rPr lang="en-AU"/>
              <a:t>Great Local Developer Experience</a:t>
            </a:r>
          </a:p>
          <a:p>
            <a:pPr lvl="1"/>
            <a:r>
              <a:rPr lang="en-AU"/>
              <a:t>Hosting Flexible</a:t>
            </a:r>
          </a:p>
          <a:p>
            <a:pPr lvl="2"/>
            <a:r>
              <a:rPr lang="en-AU"/>
              <a:t>Consumption Plan, App Service Plan, Premium, and Container</a:t>
            </a:r>
          </a:p>
          <a:p>
            <a:pPr lvl="1"/>
            <a:r>
              <a:rPr lang="en-US"/>
              <a:t>Consumption plan</a:t>
            </a:r>
          </a:p>
          <a:p>
            <a:pPr lvl="2"/>
            <a:r>
              <a:rPr lang="en-US"/>
              <a:t>Free grant of 1 million requests and 400,000 GBs per month</a:t>
            </a:r>
          </a:p>
          <a:p>
            <a:pPr lvl="1"/>
            <a:r>
              <a:rPr lang="en-AU"/>
              <a:t>Open Source </a:t>
            </a:r>
            <a:r>
              <a:rPr lang="en-AU">
                <a:hlinkClick r:id="rId2"/>
              </a:rPr>
              <a:t>https://github.com/Azure/Azure-Functions</a:t>
            </a:r>
            <a:endParaRPr lang="en-AU"/>
          </a:p>
        </p:txBody>
      </p:sp>
      <p:pic>
        <p:nvPicPr>
          <p:cNvPr id="5" name="Picture 4">
            <a:extLst>
              <a:ext uri="{FF2B5EF4-FFF2-40B4-BE49-F238E27FC236}">
                <a16:creationId xmlns:a16="http://schemas.microsoft.com/office/drawing/2014/main" id="{F61EE568-C2F5-490E-838B-3309BE465D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37" y="3802062"/>
            <a:ext cx="1219200" cy="1219200"/>
          </a:xfrm>
          <a:prstGeom prst="rect">
            <a:avLst/>
          </a:prstGeom>
        </p:spPr>
      </p:pic>
    </p:spTree>
    <p:extLst>
      <p:ext uri="{BB962C8B-B14F-4D97-AF65-F5344CB8AC3E}">
        <p14:creationId xmlns:p14="http://schemas.microsoft.com/office/powerpoint/2010/main" val="62773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xmlns="">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771" y="947903"/>
                <a:ext cx="5378400" cy="2729520"/>
              </a:xfrm>
              <a:prstGeom prst="rect">
                <a:avLst/>
              </a:prstGeom>
            </p:spPr>
          </p:pic>
        </mc:Fallback>
      </mc:AlternateContent>
    </p:spTree>
    <p:extLst>
      <p:ext uri="{BB962C8B-B14F-4D97-AF65-F5344CB8AC3E}">
        <p14:creationId xmlns:p14="http://schemas.microsoft.com/office/powerpoint/2010/main" val="315540385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EBF0B-1A53-43AD-93CC-19B55D97E351}"/>
              </a:ext>
            </a:extLst>
          </p:cNvPr>
          <p:cNvSpPr>
            <a:spLocks noGrp="1"/>
          </p:cNvSpPr>
          <p:nvPr>
            <p:ph type="title"/>
          </p:nvPr>
        </p:nvSpPr>
        <p:spPr>
          <a:xfrm>
            <a:off x="855007" y="983065"/>
            <a:ext cx="3564431" cy="5028394"/>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Demo</a:t>
            </a:r>
          </a:p>
        </p:txBody>
      </p:sp>
      <p:sp>
        <p:nvSpPr>
          <p:cNvPr id="6" name="Text Placeholder 5">
            <a:extLst>
              <a:ext uri="{FF2B5EF4-FFF2-40B4-BE49-F238E27FC236}">
                <a16:creationId xmlns:a16="http://schemas.microsoft.com/office/drawing/2014/main" id="{D048832C-9E8F-4B45-B2EA-D1A44B930A7E}"/>
              </a:ext>
            </a:extLst>
          </p:cNvPr>
          <p:cNvSpPr>
            <a:spLocks noGrp="1"/>
          </p:cNvSpPr>
          <p:nvPr>
            <p:ph type="body" sz="quarter" idx="10"/>
          </p:nvPr>
        </p:nvSpPr>
        <p:spPr>
          <a:xfrm>
            <a:off x="5075810" y="983065"/>
            <a:ext cx="6505657" cy="5028394"/>
          </a:xfrm>
        </p:spPr>
        <p:txBody>
          <a:bodyPr vert="horz" lIns="91440" tIns="45720" rIns="91440" bIns="45720" rtlCol="0" anchor="ctr">
            <a:normAutofit/>
          </a:bodyPr>
          <a:lstStyle/>
          <a:p>
            <a:pPr indent="-228600" defTabSz="914400"/>
            <a:r>
              <a:rPr lang="en-US" sz="2400" dirty="0"/>
              <a:t>Creating an Azure Function with IntelliJ</a:t>
            </a:r>
          </a:p>
          <a:p>
            <a:pPr lvl="1" indent="-228600" defTabSz="914400"/>
            <a:r>
              <a:rPr lang="en-US" sz="2400" dirty="0"/>
              <a:t>Adding Maven Archetype</a:t>
            </a:r>
          </a:p>
          <a:p>
            <a:pPr lvl="1" indent="-228600" defTabSz="914400"/>
            <a:r>
              <a:rPr lang="en-US" sz="2400" dirty="0" err="1"/>
              <a:t>Azure-Function:Add</a:t>
            </a:r>
            <a:endParaRPr lang="en-US" sz="2400" dirty="0"/>
          </a:p>
          <a:p>
            <a:pPr lvl="1" defTabSz="914400"/>
            <a:r>
              <a:rPr lang="en-US" sz="2400">
                <a:cs typeface="Segoe UI Semilight"/>
              </a:rPr>
              <a:t>Convert to Kotlin</a:t>
            </a:r>
            <a:endParaRPr lang="en-US" sz="2400" dirty="0"/>
          </a:p>
          <a:p>
            <a:pPr lvl="1" indent="-228600" defTabSz="914400"/>
            <a:r>
              <a:rPr lang="en-US" sz="2400" dirty="0" err="1"/>
              <a:t>Azure-Function:Run</a:t>
            </a:r>
            <a:endParaRPr lang="en-US" sz="2400" dirty="0"/>
          </a:p>
          <a:p>
            <a:pPr lvl="2" defTabSz="914400"/>
            <a:r>
              <a:rPr lang="en-US" sz="2000">
                <a:solidFill>
                  <a:schemeClr val="tx2"/>
                </a:solidFill>
                <a:cs typeface="Segoe UI Semilight"/>
              </a:rPr>
              <a:t>-DenableDebug</a:t>
            </a:r>
            <a:endParaRPr lang="en-US" sz="2000" dirty="0">
              <a:solidFill>
                <a:schemeClr val="tx2"/>
              </a:solidFill>
              <a:cs typeface="Segoe UI Semilight"/>
            </a:endParaRPr>
          </a:p>
          <a:p>
            <a:pPr lvl="1" indent="-228600" defTabSz="914400"/>
            <a:r>
              <a:rPr lang="en-US" sz="2400" dirty="0">
                <a:hlinkClick r:id="rId2"/>
              </a:rPr>
              <a:t>Raspberry Pi Simulator</a:t>
            </a:r>
            <a:endParaRPr lang="en-US" sz="2400" dirty="0"/>
          </a:p>
        </p:txBody>
      </p:sp>
    </p:spTree>
    <p:extLst>
      <p:ext uri="{BB962C8B-B14F-4D97-AF65-F5344CB8AC3E}">
        <p14:creationId xmlns:p14="http://schemas.microsoft.com/office/powerpoint/2010/main" val="305712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F254DF-2642-402A-8C2E-24F174E2D731}"/>
              </a:ext>
            </a:extLst>
          </p:cNvPr>
          <p:cNvSpPr>
            <a:spLocks noGrp="1"/>
          </p:cNvSpPr>
          <p:nvPr>
            <p:ph type="title"/>
          </p:nvPr>
        </p:nvSpPr>
        <p:spPr>
          <a:xfrm>
            <a:off x="274638" y="2125662"/>
            <a:ext cx="5638799" cy="3176254"/>
          </a:xfrm>
        </p:spPr>
        <p:txBody>
          <a:bodyPr/>
          <a:lstStyle/>
          <a:p>
            <a:r>
              <a:rPr lang="en-AU"/>
              <a:t>Serverless Web Pages &amp;</a:t>
            </a:r>
            <a:br>
              <a:rPr lang="en-AU"/>
            </a:br>
            <a:r>
              <a:rPr lang="en-AU"/>
              <a:t>Azure </a:t>
            </a:r>
            <a:r>
              <a:rPr lang="en-AU" err="1"/>
              <a:t>SignalR</a:t>
            </a:r>
            <a:endParaRPr lang="en-AU"/>
          </a:p>
        </p:txBody>
      </p:sp>
    </p:spTree>
    <p:extLst>
      <p:ext uri="{BB962C8B-B14F-4D97-AF65-F5344CB8AC3E}">
        <p14:creationId xmlns:p14="http://schemas.microsoft.com/office/powerpoint/2010/main" val="82881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21D06-3025-44C1-9DC8-EA2751440138}"/>
              </a:ext>
            </a:extLst>
          </p:cNvPr>
          <p:cNvSpPr>
            <a:spLocks noGrp="1"/>
          </p:cNvSpPr>
          <p:nvPr>
            <p:ph type="title"/>
          </p:nvPr>
        </p:nvSpPr>
        <p:spPr/>
        <p:txBody>
          <a:bodyPr/>
          <a:lstStyle/>
          <a:p>
            <a:r>
              <a:rPr lang="en-AU" err="1"/>
              <a:t>SignalR</a:t>
            </a:r>
            <a:r>
              <a:rPr lang="en-AU"/>
              <a:t> in Action</a:t>
            </a:r>
          </a:p>
        </p:txBody>
      </p:sp>
      <p:sp>
        <p:nvSpPr>
          <p:cNvPr id="6" name="Rectangle 5">
            <a:extLst>
              <a:ext uri="{FF2B5EF4-FFF2-40B4-BE49-F238E27FC236}">
                <a16:creationId xmlns:a16="http://schemas.microsoft.com/office/drawing/2014/main" id="{3A023F41-EF05-4A79-A022-F6F5EEDF61F3}"/>
              </a:ext>
            </a:extLst>
          </p:cNvPr>
          <p:cNvSpPr/>
          <p:nvPr/>
        </p:nvSpPr>
        <p:spPr bwMode="auto">
          <a:xfrm>
            <a:off x="4618037" y="1820066"/>
            <a:ext cx="2362200" cy="388620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Azure Function</a:t>
            </a:r>
          </a:p>
          <a:p>
            <a:pPr algn="ctr" defTabSz="932472" fontAlgn="base">
              <a:lnSpc>
                <a:spcPct val="90000"/>
              </a:lnSpc>
              <a:spcBef>
                <a:spcPct val="0"/>
              </a:spcBef>
              <a:spcAft>
                <a:spcPct val="0"/>
              </a:spcAft>
            </a:pPr>
            <a:endParaRPr lang="en-AU" sz="24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Telemetry Processor</a:t>
            </a:r>
          </a:p>
        </p:txBody>
      </p:sp>
      <p:sp>
        <p:nvSpPr>
          <p:cNvPr id="7" name="Rectangle 6">
            <a:extLst>
              <a:ext uri="{FF2B5EF4-FFF2-40B4-BE49-F238E27FC236}">
                <a16:creationId xmlns:a16="http://schemas.microsoft.com/office/drawing/2014/main" id="{95F9FB77-FB88-4B97-A743-F3A3DE5C8C4B}"/>
              </a:ext>
            </a:extLst>
          </p:cNvPr>
          <p:cNvSpPr/>
          <p:nvPr/>
        </p:nvSpPr>
        <p:spPr bwMode="auto">
          <a:xfrm>
            <a:off x="7742237" y="1820066"/>
            <a:ext cx="2362200" cy="3886200"/>
          </a:xfrm>
          <a:prstGeom prst="rect">
            <a:avLst/>
          </a:prstGeom>
          <a:solidFill>
            <a:schemeClr val="accent5">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Azure </a:t>
            </a:r>
            <a:r>
              <a:rPr lang="en-AU" sz="2400" err="1">
                <a:gradFill>
                  <a:gsLst>
                    <a:gs pos="0">
                      <a:srgbClr val="FFFFFF"/>
                    </a:gs>
                    <a:gs pos="100000">
                      <a:srgbClr val="FFFFFF"/>
                    </a:gs>
                  </a:gsLst>
                  <a:lin ang="5400000" scaled="0"/>
                </a:gradFill>
                <a:ea typeface="Segoe UI" pitchFamily="34" charset="0"/>
                <a:cs typeface="Segoe UI" pitchFamily="34" charset="0"/>
              </a:rPr>
              <a:t>SignalR</a:t>
            </a:r>
            <a:r>
              <a:rPr lang="en-AU" sz="2400">
                <a:gradFill>
                  <a:gsLst>
                    <a:gs pos="0">
                      <a:srgbClr val="FFFFFF"/>
                    </a:gs>
                    <a:gs pos="100000">
                      <a:srgbClr val="FFFFFF"/>
                    </a:gs>
                  </a:gsLst>
                  <a:lin ang="5400000" scaled="0"/>
                </a:gradFill>
                <a:ea typeface="Segoe UI" pitchFamily="34" charset="0"/>
                <a:cs typeface="Segoe UI" pitchFamily="34" charset="0"/>
              </a:rPr>
              <a:t> Service</a:t>
            </a:r>
          </a:p>
        </p:txBody>
      </p:sp>
      <p:sp>
        <p:nvSpPr>
          <p:cNvPr id="8" name="Rectangle 7">
            <a:extLst>
              <a:ext uri="{FF2B5EF4-FFF2-40B4-BE49-F238E27FC236}">
                <a16:creationId xmlns:a16="http://schemas.microsoft.com/office/drawing/2014/main" id="{99D00256-A279-457B-AA4B-3059BEA1D9C4}"/>
              </a:ext>
            </a:extLst>
          </p:cNvPr>
          <p:cNvSpPr/>
          <p:nvPr/>
        </p:nvSpPr>
        <p:spPr bwMode="auto">
          <a:xfrm>
            <a:off x="1417637" y="1820066"/>
            <a:ext cx="2362200" cy="38862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800" b="1">
                <a:solidFill>
                  <a:schemeClr val="tx1"/>
                </a:solidFill>
                <a:ea typeface="Segoe UI" pitchFamily="34" charset="0"/>
                <a:cs typeface="Segoe UI" pitchFamily="34" charset="0"/>
              </a:rPr>
              <a:t>Azure IoT Hub</a:t>
            </a:r>
          </a:p>
        </p:txBody>
      </p:sp>
      <p:grpSp>
        <p:nvGrpSpPr>
          <p:cNvPr id="80" name="Group 79">
            <a:extLst>
              <a:ext uri="{FF2B5EF4-FFF2-40B4-BE49-F238E27FC236}">
                <a16:creationId xmlns:a16="http://schemas.microsoft.com/office/drawing/2014/main" id="{2AAC1FE6-A717-4960-B949-7761A6D62EBE}"/>
              </a:ext>
            </a:extLst>
          </p:cNvPr>
          <p:cNvGrpSpPr/>
          <p:nvPr/>
        </p:nvGrpSpPr>
        <p:grpSpPr>
          <a:xfrm>
            <a:off x="6370637" y="5706266"/>
            <a:ext cx="2819400" cy="366887"/>
            <a:chOff x="6370637" y="5920501"/>
            <a:chExt cx="2819400" cy="333534"/>
          </a:xfrm>
        </p:grpSpPr>
        <p:cxnSp>
          <p:nvCxnSpPr>
            <p:cNvPr id="72" name="Connector: Elbow 71">
              <a:extLst>
                <a:ext uri="{FF2B5EF4-FFF2-40B4-BE49-F238E27FC236}">
                  <a16:creationId xmlns:a16="http://schemas.microsoft.com/office/drawing/2014/main" id="{DB80A30D-9E3B-40B6-81A2-59DCFF545836}"/>
                </a:ext>
              </a:extLst>
            </p:cNvPr>
            <p:cNvCxnSpPr>
              <a:cxnSpLocks/>
            </p:cNvCxnSpPr>
            <p:nvPr/>
          </p:nvCxnSpPr>
          <p:spPr>
            <a:xfrm flipV="1">
              <a:off x="6370637" y="5935662"/>
              <a:ext cx="2819400" cy="303213"/>
            </a:xfrm>
            <a:prstGeom prst="bentConnector3">
              <a:avLst>
                <a:gd name="adj1" fmla="val 100235"/>
              </a:avLst>
            </a:prstGeom>
            <a:ln w="349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4B7F1E9-FC6D-45E9-A963-E17D493E017B}"/>
                </a:ext>
              </a:extLst>
            </p:cNvPr>
            <p:cNvCxnSpPr>
              <a:cxnSpLocks/>
            </p:cNvCxnSpPr>
            <p:nvPr/>
          </p:nvCxnSpPr>
          <p:spPr>
            <a:xfrm flipV="1">
              <a:off x="6370637" y="5920501"/>
              <a:ext cx="0" cy="33353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5F3ADF68-8541-4D5A-BCD1-500342736026}"/>
              </a:ext>
            </a:extLst>
          </p:cNvPr>
          <p:cNvGrpSpPr/>
          <p:nvPr/>
        </p:nvGrpSpPr>
        <p:grpSpPr>
          <a:xfrm>
            <a:off x="2584970" y="5706265"/>
            <a:ext cx="2819400" cy="366887"/>
            <a:chOff x="6370637" y="5920501"/>
            <a:chExt cx="2819400" cy="333534"/>
          </a:xfrm>
        </p:grpSpPr>
        <p:cxnSp>
          <p:nvCxnSpPr>
            <p:cNvPr id="82" name="Connector: Elbow 81">
              <a:extLst>
                <a:ext uri="{FF2B5EF4-FFF2-40B4-BE49-F238E27FC236}">
                  <a16:creationId xmlns:a16="http://schemas.microsoft.com/office/drawing/2014/main" id="{2B433D9C-248C-40C9-8BB0-72B17C82AAEE}"/>
                </a:ext>
              </a:extLst>
            </p:cNvPr>
            <p:cNvCxnSpPr>
              <a:cxnSpLocks/>
            </p:cNvCxnSpPr>
            <p:nvPr/>
          </p:nvCxnSpPr>
          <p:spPr>
            <a:xfrm flipV="1">
              <a:off x="6370637" y="5935662"/>
              <a:ext cx="2819400" cy="303213"/>
            </a:xfrm>
            <a:prstGeom prst="bentConnector3">
              <a:avLst>
                <a:gd name="adj1" fmla="val 100235"/>
              </a:avLst>
            </a:prstGeom>
            <a:ln w="349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60C5FC4-33F2-4C30-8EA9-8506B790E4BB}"/>
                </a:ext>
              </a:extLst>
            </p:cNvPr>
            <p:cNvCxnSpPr>
              <a:cxnSpLocks/>
            </p:cNvCxnSpPr>
            <p:nvPr/>
          </p:nvCxnSpPr>
          <p:spPr>
            <a:xfrm flipV="1">
              <a:off x="6370637" y="5920501"/>
              <a:ext cx="0" cy="33353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C281F7E2-7735-419B-8E51-18FA52E8EC1B}"/>
              </a:ext>
            </a:extLst>
          </p:cNvPr>
          <p:cNvGrpSpPr/>
          <p:nvPr/>
        </p:nvGrpSpPr>
        <p:grpSpPr>
          <a:xfrm>
            <a:off x="9647237" y="2353466"/>
            <a:ext cx="1466850" cy="3734596"/>
            <a:chOff x="9647237" y="2353466"/>
            <a:chExt cx="1466850" cy="3734596"/>
          </a:xfrm>
        </p:grpSpPr>
        <p:cxnSp>
          <p:nvCxnSpPr>
            <p:cNvPr id="92" name="Straight Connector 91">
              <a:extLst>
                <a:ext uri="{FF2B5EF4-FFF2-40B4-BE49-F238E27FC236}">
                  <a16:creationId xmlns:a16="http://schemas.microsoft.com/office/drawing/2014/main" id="{887F0320-6159-4473-B6C4-57C31F506BEC}"/>
                </a:ext>
              </a:extLst>
            </p:cNvPr>
            <p:cNvCxnSpPr/>
            <p:nvPr/>
          </p:nvCxnSpPr>
          <p:spPr>
            <a:xfrm>
              <a:off x="10714037" y="2353466"/>
              <a:ext cx="0" cy="274320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D3625F8-33D2-4719-BEB7-3ECE9F8177CE}"/>
                </a:ext>
              </a:extLst>
            </p:cNvPr>
            <p:cNvCxnSpPr/>
            <p:nvPr/>
          </p:nvCxnSpPr>
          <p:spPr>
            <a:xfrm>
              <a:off x="10694987" y="2353466"/>
              <a:ext cx="4191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C3CAF5-B474-4DF4-A5B8-6ABF845965DE}"/>
                </a:ext>
              </a:extLst>
            </p:cNvPr>
            <p:cNvCxnSpPr/>
            <p:nvPr/>
          </p:nvCxnSpPr>
          <p:spPr>
            <a:xfrm>
              <a:off x="10694987" y="5096666"/>
              <a:ext cx="4191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033EA47-DD49-4E81-A75B-9E8FD0A269EF}"/>
                </a:ext>
              </a:extLst>
            </p:cNvPr>
            <p:cNvCxnSpPr/>
            <p:nvPr/>
          </p:nvCxnSpPr>
          <p:spPr>
            <a:xfrm>
              <a:off x="10333037" y="3725862"/>
              <a:ext cx="304800"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3474983-6AAD-43D4-A853-95E971CE59B8}"/>
                </a:ext>
              </a:extLst>
            </p:cNvPr>
            <p:cNvCxnSpPr>
              <a:cxnSpLocks/>
            </p:cNvCxnSpPr>
            <p:nvPr/>
          </p:nvCxnSpPr>
          <p:spPr>
            <a:xfrm>
              <a:off x="10333037" y="3707896"/>
              <a:ext cx="0" cy="2380166"/>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073E132-066E-46DA-A275-420806C1D4E5}"/>
                </a:ext>
              </a:extLst>
            </p:cNvPr>
            <p:cNvCxnSpPr>
              <a:cxnSpLocks/>
            </p:cNvCxnSpPr>
            <p:nvPr/>
          </p:nvCxnSpPr>
          <p:spPr>
            <a:xfrm flipH="1">
              <a:off x="9647237" y="6066416"/>
              <a:ext cx="6858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0BB0B16-5B74-4446-8C14-C443F245322F}"/>
                </a:ext>
              </a:extLst>
            </p:cNvPr>
            <p:cNvCxnSpPr/>
            <p:nvPr/>
          </p:nvCxnSpPr>
          <p:spPr>
            <a:xfrm>
              <a:off x="9654857" y="5727912"/>
              <a:ext cx="0" cy="34347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7" name="TextBox 116">
            <a:extLst>
              <a:ext uri="{FF2B5EF4-FFF2-40B4-BE49-F238E27FC236}">
                <a16:creationId xmlns:a16="http://schemas.microsoft.com/office/drawing/2014/main" id="{BEDDCF86-93C6-4196-83B2-4DDED9789560}"/>
              </a:ext>
            </a:extLst>
          </p:cNvPr>
          <p:cNvSpPr txBox="1"/>
          <p:nvPr/>
        </p:nvSpPr>
        <p:spPr>
          <a:xfrm>
            <a:off x="2417950" y="6087860"/>
            <a:ext cx="2210605" cy="544765"/>
          </a:xfrm>
          <a:prstGeom prst="rect">
            <a:avLst/>
          </a:prstGeom>
          <a:noFill/>
        </p:spPr>
        <p:txBody>
          <a:bodyPr wrap="none" lIns="182880" tIns="146304" rIns="182880" bIns="146304" rtlCol="0">
            <a:spAutoFit/>
          </a:bodyPr>
          <a:lstStyle/>
          <a:p>
            <a:pPr>
              <a:lnSpc>
                <a:spcPct val="90000"/>
              </a:lnSpc>
              <a:spcAft>
                <a:spcPts val="600"/>
              </a:spcAft>
            </a:pPr>
            <a:r>
              <a:rPr lang="en-AU" b="1">
                <a:gradFill>
                  <a:gsLst>
                    <a:gs pos="2917">
                      <a:schemeClr val="tx1"/>
                    </a:gs>
                    <a:gs pos="30000">
                      <a:schemeClr val="tx1"/>
                    </a:gs>
                  </a:gsLst>
                  <a:lin ang="5400000" scaled="0"/>
                </a:gradFill>
              </a:rPr>
              <a:t>Event Hub Trigger </a:t>
            </a:r>
          </a:p>
        </p:txBody>
      </p:sp>
      <p:sp>
        <p:nvSpPr>
          <p:cNvPr id="118" name="TextBox 117">
            <a:extLst>
              <a:ext uri="{FF2B5EF4-FFF2-40B4-BE49-F238E27FC236}">
                <a16:creationId xmlns:a16="http://schemas.microsoft.com/office/drawing/2014/main" id="{205CE04E-2A97-4A0B-BC53-098AD12D45AA}"/>
              </a:ext>
            </a:extLst>
          </p:cNvPr>
          <p:cNvSpPr txBox="1"/>
          <p:nvPr/>
        </p:nvSpPr>
        <p:spPr>
          <a:xfrm>
            <a:off x="6175606" y="6088062"/>
            <a:ext cx="2682466" cy="544765"/>
          </a:xfrm>
          <a:prstGeom prst="rect">
            <a:avLst/>
          </a:prstGeom>
          <a:noFill/>
        </p:spPr>
        <p:txBody>
          <a:bodyPr wrap="square" lIns="182880" tIns="146304" rIns="182880" bIns="146304" rtlCol="0">
            <a:spAutoFit/>
          </a:bodyPr>
          <a:lstStyle/>
          <a:p>
            <a:pPr>
              <a:lnSpc>
                <a:spcPct val="90000"/>
              </a:lnSpc>
              <a:spcAft>
                <a:spcPts val="600"/>
              </a:spcAft>
            </a:pPr>
            <a:r>
              <a:rPr lang="en-AU" b="1" err="1">
                <a:gradFill>
                  <a:gsLst>
                    <a:gs pos="2917">
                      <a:schemeClr val="tx1"/>
                    </a:gs>
                    <a:gs pos="30000">
                      <a:schemeClr val="tx1"/>
                    </a:gs>
                  </a:gsLst>
                  <a:lin ang="5400000" scaled="0"/>
                </a:gradFill>
              </a:rPr>
              <a:t>SignalR</a:t>
            </a:r>
            <a:r>
              <a:rPr lang="en-AU" b="1">
                <a:gradFill>
                  <a:gsLst>
                    <a:gs pos="2917">
                      <a:schemeClr val="tx1"/>
                    </a:gs>
                    <a:gs pos="30000">
                      <a:schemeClr val="tx1"/>
                    </a:gs>
                  </a:gsLst>
                  <a:lin ang="5400000" scaled="0"/>
                </a:gradFill>
              </a:rPr>
              <a:t> Output Binding</a:t>
            </a:r>
          </a:p>
        </p:txBody>
      </p:sp>
      <p:sp>
        <p:nvSpPr>
          <p:cNvPr id="119" name="TextBox 118">
            <a:extLst>
              <a:ext uri="{FF2B5EF4-FFF2-40B4-BE49-F238E27FC236}">
                <a16:creationId xmlns:a16="http://schemas.microsoft.com/office/drawing/2014/main" id="{EEFDD0F2-921F-406F-9537-5B832F62ED87}"/>
              </a:ext>
            </a:extLst>
          </p:cNvPr>
          <p:cNvSpPr txBox="1"/>
          <p:nvPr/>
        </p:nvSpPr>
        <p:spPr>
          <a:xfrm>
            <a:off x="9449539" y="6056476"/>
            <a:ext cx="2548198" cy="704808"/>
          </a:xfrm>
          <a:prstGeom prst="rect">
            <a:avLst/>
          </a:prstGeom>
          <a:noFill/>
        </p:spPr>
        <p:txBody>
          <a:bodyPr wrap="none" lIns="182880" tIns="146304" rIns="182880" bIns="146304" rtlCol="0">
            <a:spAutoFit/>
          </a:bodyPr>
          <a:lstStyle/>
          <a:p>
            <a:pPr>
              <a:lnSpc>
                <a:spcPct val="90000"/>
              </a:lnSpc>
              <a:spcAft>
                <a:spcPts val="600"/>
              </a:spcAft>
            </a:pPr>
            <a:r>
              <a:rPr lang="en-AU" sz="1200" b="1">
                <a:gradFill>
                  <a:gsLst>
                    <a:gs pos="2917">
                      <a:schemeClr val="tx1"/>
                    </a:gs>
                    <a:gs pos="30000">
                      <a:schemeClr val="tx1"/>
                    </a:gs>
                  </a:gsLst>
                  <a:lin ang="5400000" scaled="0"/>
                </a:gradFill>
              </a:rPr>
              <a:t>WebSocket, </a:t>
            </a:r>
            <a:r>
              <a:rPr lang="en-US" sz="1200" b="1"/>
              <a:t>Server Sent Events, </a:t>
            </a:r>
          </a:p>
          <a:p>
            <a:pPr>
              <a:lnSpc>
                <a:spcPct val="90000"/>
              </a:lnSpc>
              <a:spcAft>
                <a:spcPts val="600"/>
              </a:spcAft>
            </a:pPr>
            <a:r>
              <a:rPr lang="en-US" sz="1200" b="1"/>
              <a:t>and </a:t>
            </a:r>
            <a:r>
              <a:rPr lang="en-AU" sz="1200" b="1"/>
              <a:t>Long Polling</a:t>
            </a:r>
            <a:endParaRPr lang="en-US" sz="1200" b="1"/>
          </a:p>
        </p:txBody>
      </p:sp>
      <p:sp>
        <p:nvSpPr>
          <p:cNvPr id="120" name="TextBox 119">
            <a:extLst>
              <a:ext uri="{FF2B5EF4-FFF2-40B4-BE49-F238E27FC236}">
                <a16:creationId xmlns:a16="http://schemas.microsoft.com/office/drawing/2014/main" id="{8E211102-46F3-4D5A-AE0E-D1E8001F30DD}"/>
              </a:ext>
            </a:extLst>
          </p:cNvPr>
          <p:cNvSpPr txBox="1"/>
          <p:nvPr/>
        </p:nvSpPr>
        <p:spPr>
          <a:xfrm>
            <a:off x="10904537" y="2869947"/>
            <a:ext cx="1186479" cy="1523494"/>
          </a:xfrm>
          <a:prstGeom prst="rect">
            <a:avLst/>
          </a:prstGeom>
          <a:noFill/>
        </p:spPr>
        <p:txBody>
          <a:bodyPr wrap="none" lIns="182880" tIns="146304" rIns="182880" bIns="146304" rtlCol="0">
            <a:spAutoFit/>
          </a:bodyPr>
          <a:lstStyle/>
          <a:p>
            <a:pPr>
              <a:lnSpc>
                <a:spcPct val="90000"/>
              </a:lnSpc>
              <a:spcAft>
                <a:spcPts val="600"/>
              </a:spcAft>
            </a:pPr>
            <a:r>
              <a:rPr lang="en-AU" b="1">
                <a:gradFill>
                  <a:gsLst>
                    <a:gs pos="2917">
                      <a:schemeClr val="tx1"/>
                    </a:gs>
                    <a:gs pos="30000">
                      <a:schemeClr val="tx1"/>
                    </a:gs>
                  </a:gsLst>
                  <a:lin ang="5400000" scaled="0"/>
                </a:gradFill>
              </a:rPr>
              <a:t>Browser</a:t>
            </a:r>
          </a:p>
          <a:p>
            <a:pPr>
              <a:lnSpc>
                <a:spcPct val="90000"/>
              </a:lnSpc>
              <a:spcAft>
                <a:spcPts val="600"/>
              </a:spcAft>
            </a:pPr>
            <a:r>
              <a:rPr lang="en-AU" b="1">
                <a:gradFill>
                  <a:gsLst>
                    <a:gs pos="2917">
                      <a:schemeClr val="tx1"/>
                    </a:gs>
                    <a:gs pos="30000">
                      <a:schemeClr val="tx1"/>
                    </a:gs>
                  </a:gsLst>
                  <a:lin ang="5400000" scaled="0"/>
                </a:gradFill>
              </a:rPr>
              <a:t>Desktop</a:t>
            </a:r>
          </a:p>
          <a:p>
            <a:pPr>
              <a:lnSpc>
                <a:spcPct val="90000"/>
              </a:lnSpc>
              <a:spcAft>
                <a:spcPts val="600"/>
              </a:spcAft>
            </a:pPr>
            <a:r>
              <a:rPr lang="en-AU" b="1">
                <a:gradFill>
                  <a:gsLst>
                    <a:gs pos="2917">
                      <a:schemeClr val="tx1"/>
                    </a:gs>
                    <a:gs pos="30000">
                      <a:schemeClr val="tx1"/>
                    </a:gs>
                  </a:gsLst>
                  <a:lin ang="5400000" scaled="0"/>
                </a:gradFill>
              </a:rPr>
              <a:t>Mobile</a:t>
            </a:r>
          </a:p>
          <a:p>
            <a:pPr>
              <a:lnSpc>
                <a:spcPct val="90000"/>
              </a:lnSpc>
              <a:spcAft>
                <a:spcPts val="600"/>
              </a:spcAft>
            </a:pPr>
            <a:r>
              <a:rPr lang="en-AU" b="1">
                <a:gradFill>
                  <a:gsLst>
                    <a:gs pos="2917">
                      <a:schemeClr val="tx1"/>
                    </a:gs>
                    <a:gs pos="30000">
                      <a:schemeClr val="tx1"/>
                    </a:gs>
                  </a:gsLst>
                  <a:lin ang="5400000" scaled="0"/>
                </a:gradFill>
              </a:rPr>
              <a:t>Game</a:t>
            </a:r>
          </a:p>
        </p:txBody>
      </p:sp>
      <p:cxnSp>
        <p:nvCxnSpPr>
          <p:cNvPr id="122" name="Straight Arrow Connector 121">
            <a:extLst>
              <a:ext uri="{FF2B5EF4-FFF2-40B4-BE49-F238E27FC236}">
                <a16:creationId xmlns:a16="http://schemas.microsoft.com/office/drawing/2014/main" id="{7E603F9B-ED0F-4046-A3D6-1AA79FAF7400}"/>
              </a:ext>
            </a:extLst>
          </p:cNvPr>
          <p:cNvCxnSpPr/>
          <p:nvPr/>
        </p:nvCxnSpPr>
        <p:spPr>
          <a:xfrm>
            <a:off x="960437" y="3725862"/>
            <a:ext cx="381000"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F7BC98C-D32A-44A1-92EF-394116D676CC}"/>
              </a:ext>
            </a:extLst>
          </p:cNvPr>
          <p:cNvCxnSpPr>
            <a:cxnSpLocks/>
          </p:cNvCxnSpPr>
          <p:nvPr/>
        </p:nvCxnSpPr>
        <p:spPr>
          <a:xfrm flipH="1" flipV="1">
            <a:off x="947429" y="3876261"/>
            <a:ext cx="363881" cy="200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99347CB9-BADC-4AC3-AD3B-1BC12D4F61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0436" y="2125222"/>
            <a:ext cx="845981" cy="845981"/>
          </a:xfrm>
          <a:prstGeom prst="rect">
            <a:avLst/>
          </a:prstGeom>
        </p:spPr>
      </p:pic>
      <p:pic>
        <p:nvPicPr>
          <p:cNvPr id="2056" name="Picture 8" descr="Image result for signalr logo png">
            <a:extLst>
              <a:ext uri="{FF2B5EF4-FFF2-40B4-BE49-F238E27FC236}">
                <a16:creationId xmlns:a16="http://schemas.microsoft.com/office/drawing/2014/main" id="{5D89A5F3-B03E-461E-8FF0-857067F075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740" b="90909" l="9786" r="89908">
                        <a14:foregroundMark x1="51376" y1="90909" x2="51376" y2="90909"/>
                      </a14:backgroundRemoval>
                    </a14:imgEffect>
                  </a14:imgLayer>
                </a14:imgProps>
              </a:ext>
              <a:ext uri="{28A0092B-C50C-407E-A947-70E740481C1C}">
                <a14:useLocalDpi xmlns:a14="http://schemas.microsoft.com/office/drawing/2010/main" val="0"/>
              </a:ext>
            </a:extLst>
          </a:blip>
          <a:srcRect l="26911" r="28807"/>
          <a:stretch/>
        </p:blipFill>
        <p:spPr bwMode="auto">
          <a:xfrm>
            <a:off x="8482810" y="2076039"/>
            <a:ext cx="881054" cy="93703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zure iot hub logo png">
            <a:extLst>
              <a:ext uri="{FF2B5EF4-FFF2-40B4-BE49-F238E27FC236}">
                <a16:creationId xmlns:a16="http://schemas.microsoft.com/office/drawing/2014/main" id="{7AEF15B5-CF81-41F1-ADB0-2855055E9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5830" y="2151648"/>
            <a:ext cx="785813" cy="7858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onnect Raspberry Pi web simulator to Azure IoT Hub">
            <a:extLst>
              <a:ext uri="{FF2B5EF4-FFF2-40B4-BE49-F238E27FC236}">
                <a16:creationId xmlns:a16="http://schemas.microsoft.com/office/drawing/2014/main" id="{5BFB2F53-BC58-45D2-8664-EA9A51E833E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8857"/>
          <a:stretch/>
        </p:blipFill>
        <p:spPr bwMode="auto">
          <a:xfrm rot="16200000">
            <a:off x="-105052" y="3292310"/>
            <a:ext cx="1200056" cy="941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51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xmlns="">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771" y="947903"/>
                <a:ext cx="5378400" cy="2729520"/>
              </a:xfrm>
              <a:prstGeom prst="rect">
                <a:avLst/>
              </a:prstGeom>
            </p:spPr>
          </p:pic>
        </mc:Fallback>
      </mc:AlternateContent>
    </p:spTree>
    <p:extLst>
      <p:ext uri="{BB962C8B-B14F-4D97-AF65-F5344CB8AC3E}">
        <p14:creationId xmlns:p14="http://schemas.microsoft.com/office/powerpoint/2010/main" val="127920286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3194-3BEA-4BBF-9542-7BA6244D7500}"/>
              </a:ext>
            </a:extLst>
          </p:cNvPr>
          <p:cNvSpPr>
            <a:spLocks noGrp="1"/>
          </p:cNvSpPr>
          <p:nvPr>
            <p:ph type="title"/>
          </p:nvPr>
        </p:nvSpPr>
        <p:spPr/>
        <p:txBody>
          <a:bodyPr/>
          <a:lstStyle/>
          <a:p>
            <a:r>
              <a:rPr lang="en-AU" dirty="0"/>
              <a:t>Demo</a:t>
            </a:r>
          </a:p>
        </p:txBody>
      </p:sp>
      <p:sp>
        <p:nvSpPr>
          <p:cNvPr id="3" name="Text Placeholder 2">
            <a:extLst>
              <a:ext uri="{FF2B5EF4-FFF2-40B4-BE49-F238E27FC236}">
                <a16:creationId xmlns:a16="http://schemas.microsoft.com/office/drawing/2014/main" id="{60E1BF85-B62C-4580-8D7E-B8D532FE5E7C}"/>
              </a:ext>
            </a:extLst>
          </p:cNvPr>
          <p:cNvSpPr>
            <a:spLocks noGrp="1"/>
          </p:cNvSpPr>
          <p:nvPr>
            <p:ph type="body" sz="quarter" idx="10"/>
          </p:nvPr>
        </p:nvSpPr>
        <p:spPr>
          <a:xfrm>
            <a:off x="274702" y="1211287"/>
            <a:ext cx="11888787" cy="1292662"/>
          </a:xfrm>
        </p:spPr>
        <p:txBody>
          <a:bodyPr/>
          <a:lstStyle/>
          <a:p>
            <a:r>
              <a:rPr lang="en-AU" dirty="0" err="1"/>
              <a:t>SignalR</a:t>
            </a:r>
            <a:r>
              <a:rPr lang="en-AU" dirty="0"/>
              <a:t> Trigger</a:t>
            </a:r>
          </a:p>
          <a:p>
            <a:r>
              <a:rPr lang="en-AU" dirty="0"/>
              <a:t>Azure Storage Static Websites and Single Page Apps</a:t>
            </a:r>
          </a:p>
        </p:txBody>
      </p:sp>
    </p:spTree>
    <p:extLst>
      <p:ext uri="{BB962C8B-B14F-4D97-AF65-F5344CB8AC3E}">
        <p14:creationId xmlns:p14="http://schemas.microsoft.com/office/powerpoint/2010/main" val="247561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0239BB-3F67-4C1F-AAD5-72B7975F34B8}"/>
              </a:ext>
            </a:extLst>
          </p:cNvPr>
          <p:cNvSpPr>
            <a:spLocks noGrp="1"/>
          </p:cNvSpPr>
          <p:nvPr>
            <p:ph type="title"/>
          </p:nvPr>
        </p:nvSpPr>
        <p:spPr>
          <a:xfrm rot="16200000">
            <a:off x="-677862" y="3231850"/>
            <a:ext cx="3200402" cy="838201"/>
          </a:xfrm>
        </p:spPr>
        <p:txBody>
          <a:bodyPr>
            <a:normAutofit/>
          </a:bodyPr>
          <a:lstStyle/>
          <a:p>
            <a:pPr algn="ctr"/>
            <a:r>
              <a:rPr lang="en-US"/>
              <a:t>Session Summary</a:t>
            </a:r>
            <a:endParaRPr lang="en-AU"/>
          </a:p>
        </p:txBody>
      </p:sp>
      <p:pic>
        <p:nvPicPr>
          <p:cNvPr id="4" name="Picture 3" descr="A screenshot of a map&#10;&#10;Description automatically generated">
            <a:extLst>
              <a:ext uri="{FF2B5EF4-FFF2-40B4-BE49-F238E27FC236}">
                <a16:creationId xmlns:a16="http://schemas.microsoft.com/office/drawing/2014/main" id="{E3616A8D-4A29-4B3C-BABD-AFB6A6892FD7}"/>
              </a:ext>
            </a:extLst>
          </p:cNvPr>
          <p:cNvPicPr>
            <a:picLocks noChangeAspect="1"/>
          </p:cNvPicPr>
          <p:nvPr/>
        </p:nvPicPr>
        <p:blipFill>
          <a:blip r:embed="rId2"/>
          <a:stretch>
            <a:fillRect/>
          </a:stretch>
        </p:blipFill>
        <p:spPr>
          <a:xfrm>
            <a:off x="2080987" y="499255"/>
            <a:ext cx="8274499" cy="5996013"/>
          </a:xfrm>
          <a:prstGeom prst="rect">
            <a:avLst/>
          </a:prstGeom>
        </p:spPr>
      </p:pic>
    </p:spTree>
    <p:extLst>
      <p:ext uri="{BB962C8B-B14F-4D97-AF65-F5344CB8AC3E}">
        <p14:creationId xmlns:p14="http://schemas.microsoft.com/office/powerpoint/2010/main" val="20677591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BE34-B809-4378-BA09-5F27B8420E0A}"/>
              </a:ext>
            </a:extLst>
          </p:cNvPr>
          <p:cNvSpPr>
            <a:spLocks noGrp="1"/>
          </p:cNvSpPr>
          <p:nvPr>
            <p:ph type="title"/>
          </p:nvPr>
        </p:nvSpPr>
        <p:spPr/>
        <p:txBody>
          <a:bodyPr/>
          <a:lstStyle/>
          <a:p>
            <a:r>
              <a:rPr lang="en-AU" dirty="0"/>
              <a:t>Resources</a:t>
            </a:r>
          </a:p>
        </p:txBody>
      </p:sp>
      <p:sp>
        <p:nvSpPr>
          <p:cNvPr id="3" name="Text Placeholder 2">
            <a:extLst>
              <a:ext uri="{FF2B5EF4-FFF2-40B4-BE49-F238E27FC236}">
                <a16:creationId xmlns:a16="http://schemas.microsoft.com/office/drawing/2014/main" id="{34D710EF-AE80-432C-97BE-A01A71945C56}"/>
              </a:ext>
            </a:extLst>
          </p:cNvPr>
          <p:cNvSpPr>
            <a:spLocks noGrp="1"/>
          </p:cNvSpPr>
          <p:nvPr>
            <p:ph type="body" sz="quarter" idx="10"/>
          </p:nvPr>
        </p:nvSpPr>
        <p:spPr>
          <a:xfrm>
            <a:off x="274702" y="1211287"/>
            <a:ext cx="11888787" cy="6777240"/>
          </a:xfrm>
        </p:spPr>
        <p:txBody>
          <a:bodyPr/>
          <a:lstStyle/>
          <a:p>
            <a:r>
              <a:rPr lang="en-US" dirty="0">
                <a:hlinkClick r:id="rId2"/>
              </a:rPr>
              <a:t>Create your first Azure function with Java and IntelliJ</a:t>
            </a:r>
            <a:endParaRPr lang="en-US" dirty="0"/>
          </a:p>
          <a:p>
            <a:r>
              <a:rPr lang="en-US" dirty="0">
                <a:hlinkClick r:id="rId3"/>
              </a:rPr>
              <a:t>Create your first function with Java and Maven</a:t>
            </a:r>
            <a:endParaRPr lang="en-US" dirty="0"/>
          </a:p>
          <a:p>
            <a:r>
              <a:rPr lang="en-US" dirty="0">
                <a:hlinkClick r:id="rId4"/>
              </a:rPr>
              <a:t>Maven Archetype For Azure Functions</a:t>
            </a:r>
            <a:endParaRPr lang="en-AU" dirty="0"/>
          </a:p>
          <a:p>
            <a:r>
              <a:rPr lang="en-US" dirty="0">
                <a:hlinkClick r:id="rId5"/>
              </a:rPr>
              <a:t>Microsoft Azure Storage Client SDK</a:t>
            </a:r>
            <a:endParaRPr lang="en-US" dirty="0"/>
          </a:p>
          <a:p>
            <a:r>
              <a:rPr lang="en-US" dirty="0">
                <a:hlinkClick r:id="rId6"/>
              </a:rPr>
              <a:t>Azure </a:t>
            </a:r>
            <a:r>
              <a:rPr lang="en-US" dirty="0" err="1">
                <a:hlinkClick r:id="rId6"/>
              </a:rPr>
              <a:t>SignalR</a:t>
            </a:r>
            <a:r>
              <a:rPr lang="en-US" dirty="0">
                <a:hlinkClick r:id="rId6"/>
              </a:rPr>
              <a:t> Service Documentation</a:t>
            </a:r>
            <a:endParaRPr lang="en-US" dirty="0"/>
          </a:p>
          <a:p>
            <a:r>
              <a:rPr lang="en-US" dirty="0">
                <a:hlinkClick r:id="rId7"/>
              </a:rPr>
              <a:t>Static website hosting in Azure Storage</a:t>
            </a:r>
            <a:endParaRPr lang="en-US" dirty="0"/>
          </a:p>
          <a:p>
            <a:r>
              <a:rPr lang="en-US" dirty="0">
                <a:hlinkClick r:id="rId8"/>
              </a:rPr>
              <a:t>Demoed Solution on GitHub </a:t>
            </a:r>
            <a:r>
              <a:rPr lang="en-US" dirty="0"/>
              <a:t>(gloveboxes)</a:t>
            </a:r>
          </a:p>
          <a:p>
            <a:r>
              <a:rPr lang="en-AU" dirty="0">
                <a:hlinkClick r:id="rId9"/>
              </a:rPr>
              <a:t>Remote Debugging Java Azure Functions</a:t>
            </a:r>
            <a:endParaRPr lang="en-AU" dirty="0"/>
          </a:p>
          <a:p>
            <a:endParaRPr lang="en-US" dirty="0"/>
          </a:p>
          <a:p>
            <a:endParaRPr lang="en-US" dirty="0"/>
          </a:p>
          <a:p>
            <a:pPr marL="0" indent="0">
              <a:buNone/>
            </a:pPr>
            <a:endParaRPr lang="en-AU" dirty="0"/>
          </a:p>
        </p:txBody>
      </p:sp>
    </p:spTree>
    <p:extLst>
      <p:ext uri="{BB962C8B-B14F-4D97-AF65-F5344CB8AC3E}">
        <p14:creationId xmlns:p14="http://schemas.microsoft.com/office/powerpoint/2010/main" val="117005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3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449262"/>
            <a:ext cx="5638799" cy="1295400"/>
          </a:xfrm>
        </p:spPr>
        <p:txBody>
          <a:bodyPr/>
          <a:lstStyle/>
          <a:p>
            <a:r>
              <a:rPr lang="en-US" sz="7200" dirty="0"/>
              <a:t>Agenda</a:t>
            </a:r>
            <a:br>
              <a:rPr lang="en-US" sz="7200" dirty="0"/>
            </a:br>
            <a:br>
              <a:rPr lang="en-US" sz="7200" dirty="0"/>
            </a:br>
            <a:br>
              <a:rPr lang="en-US" sz="7200" dirty="0"/>
            </a:br>
            <a:endParaRPr lang="en-US" sz="7200" dirty="0"/>
          </a:p>
        </p:txBody>
      </p:sp>
      <p:sp>
        <p:nvSpPr>
          <p:cNvPr id="3" name="TextBox 2">
            <a:extLst>
              <a:ext uri="{FF2B5EF4-FFF2-40B4-BE49-F238E27FC236}">
                <a16:creationId xmlns:a16="http://schemas.microsoft.com/office/drawing/2014/main" id="{46717A06-9921-46A3-A9D6-354161F06D19}"/>
              </a:ext>
            </a:extLst>
          </p:cNvPr>
          <p:cNvSpPr txBox="1"/>
          <p:nvPr/>
        </p:nvSpPr>
        <p:spPr>
          <a:xfrm>
            <a:off x="503237" y="2201862"/>
            <a:ext cx="5334000" cy="2597634"/>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dirty="0"/>
              <a:t>Solution Overview</a:t>
            </a:r>
          </a:p>
          <a:p>
            <a:pPr marL="342900" indent="-342900">
              <a:lnSpc>
                <a:spcPct val="90000"/>
              </a:lnSpc>
              <a:spcAft>
                <a:spcPts val="600"/>
              </a:spcAft>
              <a:buFont typeface="Arial" panose="020B0604020202020204" pitchFamily="34" charset="0"/>
              <a:buChar char="•"/>
            </a:pPr>
            <a:r>
              <a:rPr lang="en-US" sz="2400" dirty="0"/>
              <a:t>Azure Java/Kotlin Support</a:t>
            </a:r>
            <a:endParaRPr lang="en-US" sz="2400" dirty="0">
              <a:cs typeface="Segoe UI Semiligh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Serverless with Functions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Real-time communications with web apps and </a:t>
            </a:r>
            <a:r>
              <a:rPr lang="en-US" sz="2400" dirty="0" err="1">
                <a:gradFill>
                  <a:gsLst>
                    <a:gs pos="2917">
                      <a:schemeClr val="tx1"/>
                    </a:gs>
                    <a:gs pos="30000">
                      <a:schemeClr val="tx1"/>
                    </a:gs>
                  </a:gsLst>
                  <a:lin ang="5400000" scaled="0"/>
                </a:gradFill>
              </a:rPr>
              <a:t>SignalR</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Storage and Static Websites</a:t>
            </a:r>
            <a:endParaRPr lang="en-AU"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8853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A731826-264D-481E-83CF-3913185B8221}"/>
              </a:ext>
            </a:extLst>
          </p:cNvPr>
          <p:cNvPicPr>
            <a:picLocks noChangeAspect="1"/>
          </p:cNvPicPr>
          <p:nvPr/>
        </p:nvPicPr>
        <p:blipFill>
          <a:blip r:embed="rId3"/>
          <a:stretch>
            <a:fillRect/>
          </a:stretch>
        </p:blipFill>
        <p:spPr>
          <a:xfrm>
            <a:off x="0" y="0"/>
            <a:ext cx="12419490" cy="6011862"/>
          </a:xfrm>
          <a:prstGeom prst="rect">
            <a:avLst/>
          </a:prstGeom>
        </p:spPr>
      </p:pic>
      <p:sp>
        <p:nvSpPr>
          <p:cNvPr id="213" name="TextBox 212">
            <a:extLst>
              <a:ext uri="{FF2B5EF4-FFF2-40B4-BE49-F238E27FC236}">
                <a16:creationId xmlns:a16="http://schemas.microsoft.com/office/drawing/2014/main" id="{23973576-A92C-4E3C-8CC6-BE2C7FC64727}"/>
              </a:ext>
            </a:extLst>
          </p:cNvPr>
          <p:cNvSpPr txBox="1"/>
          <p:nvPr/>
        </p:nvSpPr>
        <p:spPr>
          <a:xfrm>
            <a:off x="298232" y="4564062"/>
            <a:ext cx="2808782" cy="2697662"/>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930" b="0" i="0" u="none" strike="noStrike" kern="0" cap="none" spc="-800" normalizeH="0" baseline="0" noProof="0" dirty="0">
                <a:ln>
                  <a:noFill/>
                </a:ln>
                <a:effectLst/>
                <a:uLnTx/>
                <a:uFillTx/>
                <a:latin typeface="Segoe UI Semilight"/>
                <a:cs typeface="Segoe UI Semilight" panose="020B0402040204020203" pitchFamily="34" charset="0"/>
              </a:rPr>
              <a:t>54</a:t>
            </a:r>
            <a:r>
              <a:rPr kumimoji="0" lang="en-US" sz="16930" b="0" i="0" u="none" strike="noStrike" kern="0" cap="none" spc="-800" normalizeH="0" baseline="0" noProof="0" dirty="0">
                <a:ln>
                  <a:noFill/>
                </a:ln>
                <a:effectLst/>
                <a:uLnTx/>
                <a:uFillTx/>
                <a:latin typeface="Segoe UI Semibold" panose="020B0702040204020203" pitchFamily="34" charset="0"/>
                <a:cs typeface="Segoe UI Semibold" panose="020B0702040204020203" pitchFamily="34" charset="0"/>
              </a:rPr>
              <a:t> </a:t>
            </a:r>
            <a:endParaRPr kumimoji="0" lang="en-US" sz="4896" b="0" i="0" u="none" strike="noStrike" kern="0" cap="none" spc="-800" normalizeH="0" baseline="0" noProof="0" dirty="0">
              <a:ln>
                <a:noFill/>
              </a:ln>
              <a:effectLst/>
              <a:uLnTx/>
              <a:uFillTx/>
              <a:latin typeface="Segoe UI Semilight"/>
              <a:cs typeface="Segoe UI Semilight" panose="020B0402040204020203" pitchFamily="34" charset="0"/>
            </a:endParaRPr>
          </a:p>
        </p:txBody>
      </p:sp>
      <p:sp>
        <p:nvSpPr>
          <p:cNvPr id="305" name="Rectangle 304">
            <a:extLst>
              <a:ext uri="{FF2B5EF4-FFF2-40B4-BE49-F238E27FC236}">
                <a16:creationId xmlns:a16="http://schemas.microsoft.com/office/drawing/2014/main" id="{BE67AB0C-21D5-4068-8233-B727A4FC2767}"/>
              </a:ext>
            </a:extLst>
          </p:cNvPr>
          <p:cNvSpPr/>
          <p:nvPr/>
        </p:nvSpPr>
        <p:spPr>
          <a:xfrm>
            <a:off x="2779633" y="6179029"/>
            <a:ext cx="4275529" cy="643766"/>
          </a:xfrm>
          <a:prstGeom prst="rect">
            <a:avLst/>
          </a:prstGeom>
        </p:spPr>
        <p:txBody>
          <a:bodyPr wrap="none">
            <a:spAutoFit/>
          </a:bodyPr>
          <a:lstStyle/>
          <a:p>
            <a:pPr marL="0" marR="0" lvl="0" indent="0" defTabSz="932597" eaLnBrk="1" fontAlgn="auto" latinLnBrk="0" hangingPunct="1">
              <a:lnSpc>
                <a:spcPts val="4284"/>
              </a:lnSpc>
              <a:spcBef>
                <a:spcPts val="0"/>
              </a:spcBef>
              <a:spcAft>
                <a:spcPts val="0"/>
              </a:spcAft>
              <a:buClrTx/>
              <a:buSzTx/>
              <a:buFontTx/>
              <a:buNone/>
              <a:tabLst/>
              <a:defRPr/>
            </a:pPr>
            <a:r>
              <a:rPr kumimoji="0" lang="en-US" sz="4488"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Azure regions in</a:t>
            </a:r>
          </a:p>
        </p:txBody>
      </p:sp>
      <p:sp>
        <p:nvSpPr>
          <p:cNvPr id="254" name="Rectangle 253">
            <a:extLst>
              <a:ext uri="{FF2B5EF4-FFF2-40B4-BE49-F238E27FC236}">
                <a16:creationId xmlns:a16="http://schemas.microsoft.com/office/drawing/2014/main" id="{B80E628C-06B2-4F77-B496-AF62F82EF845}"/>
              </a:ext>
            </a:extLst>
          </p:cNvPr>
          <p:cNvSpPr/>
          <p:nvPr/>
        </p:nvSpPr>
        <p:spPr>
          <a:xfrm>
            <a:off x="8785924" y="6200800"/>
            <a:ext cx="2371162" cy="643766"/>
          </a:xfrm>
          <a:prstGeom prst="rect">
            <a:avLst/>
          </a:prstGeom>
        </p:spPr>
        <p:txBody>
          <a:bodyPr wrap="none">
            <a:spAutoFit/>
          </a:bodyPr>
          <a:lstStyle/>
          <a:p>
            <a:pPr marL="0" marR="0" lvl="0" indent="0" defTabSz="932597" eaLnBrk="1" fontAlgn="auto" latinLnBrk="0" hangingPunct="1">
              <a:lnSpc>
                <a:spcPts val="4284"/>
              </a:lnSpc>
              <a:spcBef>
                <a:spcPts val="0"/>
              </a:spcBef>
              <a:spcAft>
                <a:spcPts val="0"/>
              </a:spcAft>
              <a:buClrTx/>
              <a:buSzTx/>
              <a:buFontTx/>
              <a:buNone/>
              <a:tabLst/>
              <a:defRPr/>
            </a:pPr>
            <a:r>
              <a:rPr lang="en-US" sz="4488" kern="0" dirty="0">
                <a:latin typeface="Segoe UI Light" panose="020B0502040204020203" pitchFamily="34" charset="0"/>
                <a:cs typeface="Segoe UI Light" panose="020B0502040204020203" pitchFamily="34" charset="0"/>
              </a:rPr>
              <a:t>countries</a:t>
            </a:r>
            <a:endParaRPr kumimoji="0" lang="en-US" sz="4488"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
        <p:nvSpPr>
          <p:cNvPr id="256" name="TextBox 255">
            <a:extLst>
              <a:ext uri="{FF2B5EF4-FFF2-40B4-BE49-F238E27FC236}">
                <a16:creationId xmlns:a16="http://schemas.microsoft.com/office/drawing/2014/main" id="{E5782F35-C662-4F5F-BB5C-3975868FDD3E}"/>
              </a:ext>
            </a:extLst>
          </p:cNvPr>
          <p:cNvSpPr txBox="1"/>
          <p:nvPr/>
        </p:nvSpPr>
        <p:spPr>
          <a:xfrm>
            <a:off x="6913500" y="5411514"/>
            <a:ext cx="1699504" cy="1600438"/>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800" b="0" i="0" u="none" strike="noStrike" kern="0" cap="none" spc="-800" normalizeH="0" baseline="0" noProof="0" dirty="0">
                <a:ln>
                  <a:noFill/>
                </a:ln>
                <a:effectLst/>
                <a:uLnTx/>
                <a:uFillTx/>
                <a:latin typeface="Segoe UI Semilight"/>
                <a:cs typeface="Segoe UI Semilight" panose="020B0402040204020203" pitchFamily="34" charset="0"/>
              </a:rPr>
              <a:t>140</a:t>
            </a:r>
            <a:endParaRPr kumimoji="0" lang="en-US" sz="4000" b="0" i="0" u="none" strike="noStrike" kern="0" cap="none" spc="-800" normalizeH="0" baseline="0" noProof="0" dirty="0">
              <a:ln>
                <a:noFill/>
              </a:ln>
              <a:effectLst/>
              <a:uLnTx/>
              <a:uFillTx/>
              <a:latin typeface="Segoe UI Semilight"/>
              <a:cs typeface="Segoe UI Semilight" panose="020B0402040204020203" pitchFamily="34" charset="0"/>
            </a:endParaRPr>
          </a:p>
        </p:txBody>
      </p:sp>
    </p:spTree>
    <p:extLst>
      <p:ext uri="{BB962C8B-B14F-4D97-AF65-F5344CB8AC3E}">
        <p14:creationId xmlns:p14="http://schemas.microsoft.com/office/powerpoint/2010/main" val="368021320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3776C8-1DAA-4D73-BBDB-9BE103AD7069}"/>
              </a:ext>
            </a:extLst>
          </p:cNvPr>
          <p:cNvSpPr>
            <a:spLocks noGrp="1"/>
          </p:cNvSpPr>
          <p:nvPr>
            <p:ph type="title"/>
          </p:nvPr>
        </p:nvSpPr>
        <p:spPr/>
        <p:txBody>
          <a:bodyPr/>
          <a:lstStyle/>
          <a:p>
            <a:r>
              <a:rPr lang="en-AU"/>
              <a:t>What we will cover</a:t>
            </a:r>
          </a:p>
        </p:txBody>
      </p:sp>
      <p:sp>
        <p:nvSpPr>
          <p:cNvPr id="8" name="TextBox 7">
            <a:extLst>
              <a:ext uri="{FF2B5EF4-FFF2-40B4-BE49-F238E27FC236}">
                <a16:creationId xmlns:a16="http://schemas.microsoft.com/office/drawing/2014/main" id="{D0BBCCF1-3602-48B9-97E4-33A424006640}"/>
              </a:ext>
            </a:extLst>
          </p:cNvPr>
          <p:cNvSpPr txBox="1"/>
          <p:nvPr/>
        </p:nvSpPr>
        <p:spPr>
          <a:xfrm>
            <a:off x="8381561" y="1944949"/>
            <a:ext cx="3090064" cy="1258806"/>
          </a:xfrm>
          <a:prstGeom prst="rect">
            <a:avLst/>
          </a:prstGeom>
          <a:noFill/>
        </p:spPr>
        <p:txBody>
          <a:bodyPr wrap="square" lIns="182880" tIns="146304" rIns="182880" bIns="146304" rtlCol="0">
            <a:spAutoFit/>
          </a:bodyPr>
          <a:lstStyle/>
          <a:p>
            <a:pPr>
              <a:lnSpc>
                <a:spcPct val="90000"/>
              </a:lnSpc>
              <a:spcAft>
                <a:spcPts val="600"/>
              </a:spcAft>
            </a:pPr>
            <a:r>
              <a:rPr lang="en-AU" sz="2400"/>
              <a:t>Serverless Websites</a:t>
            </a:r>
          </a:p>
          <a:p>
            <a:pPr>
              <a:lnSpc>
                <a:spcPct val="90000"/>
              </a:lnSpc>
              <a:spcAft>
                <a:spcPts val="600"/>
              </a:spcAft>
            </a:pPr>
            <a:r>
              <a:rPr lang="en-AU" sz="2000"/>
              <a:t>(Azure Storage Static Websites)</a:t>
            </a:r>
          </a:p>
        </p:txBody>
      </p:sp>
      <p:sp>
        <p:nvSpPr>
          <p:cNvPr id="9" name="TextBox 8">
            <a:extLst>
              <a:ext uri="{FF2B5EF4-FFF2-40B4-BE49-F238E27FC236}">
                <a16:creationId xmlns:a16="http://schemas.microsoft.com/office/drawing/2014/main" id="{70AE821D-C3B6-4677-9F55-0F0845264172}"/>
              </a:ext>
            </a:extLst>
          </p:cNvPr>
          <p:cNvSpPr txBox="1"/>
          <p:nvPr/>
        </p:nvSpPr>
        <p:spPr>
          <a:xfrm>
            <a:off x="4465637" y="1944949"/>
            <a:ext cx="2057400" cy="1292662"/>
          </a:xfrm>
          <a:prstGeom prst="rect">
            <a:avLst/>
          </a:prstGeom>
          <a:noFill/>
        </p:spPr>
        <p:txBody>
          <a:bodyPr wrap="square" lIns="182880" tIns="146304" rIns="182880" bIns="146304" rtlCol="0">
            <a:spAutoFit/>
          </a:bodyPr>
          <a:lstStyle/>
          <a:p>
            <a:pPr>
              <a:lnSpc>
                <a:spcPct val="90000"/>
              </a:lnSpc>
              <a:spcAft>
                <a:spcPts val="600"/>
              </a:spcAft>
            </a:pPr>
            <a:r>
              <a:rPr lang="en-AU" sz="2400" dirty="0"/>
              <a:t>Serverless &amp; Kotlin Azure Functions</a:t>
            </a:r>
          </a:p>
        </p:txBody>
      </p:sp>
      <p:sp>
        <p:nvSpPr>
          <p:cNvPr id="12" name="Rectangle 11">
            <a:extLst>
              <a:ext uri="{FF2B5EF4-FFF2-40B4-BE49-F238E27FC236}">
                <a16:creationId xmlns:a16="http://schemas.microsoft.com/office/drawing/2014/main" id="{E764AAD3-28BD-48B4-A892-8FC3561CDC4F}"/>
              </a:ext>
            </a:extLst>
          </p:cNvPr>
          <p:cNvSpPr/>
          <p:nvPr/>
        </p:nvSpPr>
        <p:spPr>
          <a:xfrm>
            <a:off x="350838" y="1944949"/>
            <a:ext cx="2256275" cy="1200329"/>
          </a:xfrm>
          <a:prstGeom prst="rect">
            <a:avLst/>
          </a:prstGeom>
        </p:spPr>
        <p:txBody>
          <a:bodyPr wrap="square">
            <a:spAutoFit/>
          </a:bodyPr>
          <a:lstStyle/>
          <a:p>
            <a:r>
              <a:rPr lang="en-AU" sz="2400" dirty="0"/>
              <a:t>Simulated Raspberry Pi</a:t>
            </a:r>
          </a:p>
          <a:p>
            <a:r>
              <a:rPr lang="en-AU" sz="2400" dirty="0"/>
              <a:t>(Azure IoT Hub)</a:t>
            </a:r>
            <a:endParaRPr lang="en-AU" sz="2000" dirty="0"/>
          </a:p>
        </p:txBody>
      </p:sp>
      <p:pic>
        <p:nvPicPr>
          <p:cNvPr id="1026" name="Picture 2" descr="Image result for azure functions">
            <a:extLst>
              <a:ext uri="{FF2B5EF4-FFF2-40B4-BE49-F238E27FC236}">
                <a16:creationId xmlns:a16="http://schemas.microsoft.com/office/drawing/2014/main" id="{B69704E5-F79C-477D-8A10-FA290CD88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4237" y="3344862"/>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onnect Raspberry Pi web simulator to Azure IoT Hub">
            <a:extLst>
              <a:ext uri="{FF2B5EF4-FFF2-40B4-BE49-F238E27FC236}">
                <a16:creationId xmlns:a16="http://schemas.microsoft.com/office/drawing/2014/main" id="{BC9C344B-EDAE-4001-9B1E-044F3F6A3C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857"/>
          <a:stretch/>
        </p:blipFill>
        <p:spPr bwMode="auto">
          <a:xfrm>
            <a:off x="274639" y="3237611"/>
            <a:ext cx="2743198" cy="2152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C37707F-6D96-4299-A39C-87E403FBF324}"/>
              </a:ext>
            </a:extLst>
          </p:cNvPr>
          <p:cNvPicPr>
            <a:picLocks noChangeAspect="1"/>
          </p:cNvPicPr>
          <p:nvPr/>
        </p:nvPicPr>
        <p:blipFill>
          <a:blip r:embed="rId4"/>
          <a:stretch>
            <a:fillRect/>
          </a:stretch>
        </p:blipFill>
        <p:spPr>
          <a:xfrm>
            <a:off x="8529315" y="3344862"/>
            <a:ext cx="2726719" cy="1600200"/>
          </a:xfrm>
          <a:prstGeom prst="rect">
            <a:avLst/>
          </a:prstGeom>
        </p:spPr>
      </p:pic>
    </p:spTree>
    <p:extLst>
      <p:ext uri="{BB962C8B-B14F-4D97-AF65-F5344CB8AC3E}">
        <p14:creationId xmlns:p14="http://schemas.microsoft.com/office/powerpoint/2010/main" val="151091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1A0B-0E8E-4FDE-A924-A920CCDB2433}"/>
              </a:ext>
            </a:extLst>
          </p:cNvPr>
          <p:cNvSpPr>
            <a:spLocks noGrp="1"/>
          </p:cNvSpPr>
          <p:nvPr>
            <p:ph type="title"/>
          </p:nvPr>
        </p:nvSpPr>
        <p:spPr>
          <a:xfrm rot="16200000">
            <a:off x="-1656627" y="2796176"/>
            <a:ext cx="5222327" cy="1402170"/>
          </a:xfrm>
        </p:spPr>
        <p:txBody>
          <a:bodyPr/>
          <a:lstStyle/>
          <a:p>
            <a:pPr algn="ctr"/>
            <a:r>
              <a:rPr lang="en-AU"/>
              <a:t>Integration IoT and Business</a:t>
            </a:r>
          </a:p>
        </p:txBody>
      </p:sp>
      <p:pic>
        <p:nvPicPr>
          <p:cNvPr id="7" name="Picture 6" descr="A screenshot of a map&#10;&#10;Description automatically generated">
            <a:extLst>
              <a:ext uri="{FF2B5EF4-FFF2-40B4-BE49-F238E27FC236}">
                <a16:creationId xmlns:a16="http://schemas.microsoft.com/office/drawing/2014/main" id="{38695541-8C4E-40A1-99D3-4BDF9ACF530A}"/>
              </a:ext>
            </a:extLst>
          </p:cNvPr>
          <p:cNvPicPr>
            <a:picLocks noChangeAspect="1"/>
          </p:cNvPicPr>
          <p:nvPr/>
        </p:nvPicPr>
        <p:blipFill>
          <a:blip r:embed="rId2"/>
          <a:stretch>
            <a:fillRect/>
          </a:stretch>
        </p:blipFill>
        <p:spPr>
          <a:xfrm>
            <a:off x="2080987" y="499255"/>
            <a:ext cx="8274499" cy="5996013"/>
          </a:xfrm>
          <a:prstGeom prst="rect">
            <a:avLst/>
          </a:prstGeom>
        </p:spPr>
      </p:pic>
    </p:spTree>
    <p:extLst>
      <p:ext uri="{BB962C8B-B14F-4D97-AF65-F5344CB8AC3E}">
        <p14:creationId xmlns:p14="http://schemas.microsoft.com/office/powerpoint/2010/main" val="355137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t>Java Cloud Native on Azure – Landscape</a:t>
            </a:r>
          </a:p>
        </p:txBody>
      </p:sp>
      <p:sp>
        <p:nvSpPr>
          <p:cNvPr id="4" name="Rectangle 3">
            <a:extLst>
              <a:ext uri="{FF2B5EF4-FFF2-40B4-BE49-F238E27FC236}">
                <a16:creationId xmlns:a16="http://schemas.microsoft.com/office/drawing/2014/main" id="{1CDA58CB-0F0E-0443-B024-3ED857258104}"/>
              </a:ext>
            </a:extLst>
          </p:cNvPr>
          <p:cNvSpPr/>
          <p:nvPr/>
        </p:nvSpPr>
        <p:spPr>
          <a:xfrm>
            <a:off x="465959" y="4603130"/>
            <a:ext cx="5372830"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IaaS – Linux Distributions</a:t>
            </a:r>
          </a:p>
        </p:txBody>
      </p:sp>
      <p:pic>
        <p:nvPicPr>
          <p:cNvPr id="8" name="Picture 7">
            <a:extLst>
              <a:ext uri="{FF2B5EF4-FFF2-40B4-BE49-F238E27FC236}">
                <a16:creationId xmlns:a16="http://schemas.microsoft.com/office/drawing/2014/main" id="{79403E6F-C945-8B4D-B13B-991FEAF5B53A}"/>
              </a:ext>
            </a:extLst>
          </p:cNvPr>
          <p:cNvPicPr>
            <a:picLocks noChangeAspect="1"/>
          </p:cNvPicPr>
          <p:nvPr/>
        </p:nvPicPr>
        <p:blipFill>
          <a:blip r:embed="rId3"/>
          <a:stretch>
            <a:fillRect/>
          </a:stretch>
        </p:blipFill>
        <p:spPr>
          <a:xfrm>
            <a:off x="470996" y="5183353"/>
            <a:ext cx="1248184" cy="471014"/>
          </a:xfrm>
          <a:prstGeom prst="rect">
            <a:avLst/>
          </a:prstGeom>
        </p:spPr>
      </p:pic>
      <p:pic>
        <p:nvPicPr>
          <p:cNvPr id="9" name="Picture 8">
            <a:extLst>
              <a:ext uri="{FF2B5EF4-FFF2-40B4-BE49-F238E27FC236}">
                <a16:creationId xmlns:a16="http://schemas.microsoft.com/office/drawing/2014/main" id="{5D27D77A-9A21-A449-A6CA-5EC85F96A9E2}"/>
              </a:ext>
            </a:extLst>
          </p:cNvPr>
          <p:cNvPicPr>
            <a:picLocks noChangeAspect="1"/>
          </p:cNvPicPr>
          <p:nvPr/>
        </p:nvPicPr>
        <p:blipFill rotWithShape="1">
          <a:blip r:embed="rId4"/>
          <a:srcRect l="5098"/>
          <a:stretch/>
        </p:blipFill>
        <p:spPr>
          <a:xfrm>
            <a:off x="365067" y="5785644"/>
            <a:ext cx="1737254" cy="797316"/>
          </a:xfrm>
          <a:prstGeom prst="rect">
            <a:avLst/>
          </a:prstGeom>
        </p:spPr>
      </p:pic>
      <p:pic>
        <p:nvPicPr>
          <p:cNvPr id="11" name="Picture 10">
            <a:extLst>
              <a:ext uri="{FF2B5EF4-FFF2-40B4-BE49-F238E27FC236}">
                <a16:creationId xmlns:a16="http://schemas.microsoft.com/office/drawing/2014/main" id="{EEE7F707-73E1-F042-ADC7-B5FDAD6A50BD}"/>
              </a:ext>
            </a:extLst>
          </p:cNvPr>
          <p:cNvPicPr>
            <a:picLocks noChangeAspect="1"/>
          </p:cNvPicPr>
          <p:nvPr/>
        </p:nvPicPr>
        <p:blipFill>
          <a:blip r:embed="rId5"/>
          <a:stretch>
            <a:fillRect/>
          </a:stretch>
        </p:blipFill>
        <p:spPr>
          <a:xfrm>
            <a:off x="2209821" y="5925314"/>
            <a:ext cx="1118943" cy="517976"/>
          </a:xfrm>
          <a:prstGeom prst="rect">
            <a:avLst/>
          </a:prstGeom>
        </p:spPr>
      </p:pic>
      <p:pic>
        <p:nvPicPr>
          <p:cNvPr id="15" name="Picture 14">
            <a:extLst>
              <a:ext uri="{FF2B5EF4-FFF2-40B4-BE49-F238E27FC236}">
                <a16:creationId xmlns:a16="http://schemas.microsoft.com/office/drawing/2014/main" id="{75FC764D-2415-8142-B718-9B61D07A0933}"/>
              </a:ext>
            </a:extLst>
          </p:cNvPr>
          <p:cNvPicPr>
            <a:picLocks noChangeAspect="1"/>
          </p:cNvPicPr>
          <p:nvPr/>
        </p:nvPicPr>
        <p:blipFill>
          <a:blip r:embed="rId6"/>
          <a:stretch>
            <a:fillRect/>
          </a:stretch>
        </p:blipFill>
        <p:spPr>
          <a:xfrm>
            <a:off x="3608916" y="5043676"/>
            <a:ext cx="1943967" cy="750371"/>
          </a:xfrm>
          <a:prstGeom prst="rect">
            <a:avLst/>
          </a:prstGeom>
        </p:spPr>
      </p:pic>
      <p:sp>
        <p:nvSpPr>
          <p:cNvPr id="17" name="Rectangle 16">
            <a:extLst>
              <a:ext uri="{FF2B5EF4-FFF2-40B4-BE49-F238E27FC236}">
                <a16:creationId xmlns:a16="http://schemas.microsoft.com/office/drawing/2014/main" id="{78E619A9-314D-254E-9D6A-BA51539D1598}"/>
              </a:ext>
            </a:extLst>
          </p:cNvPr>
          <p:cNvSpPr/>
          <p:nvPr/>
        </p:nvSpPr>
        <p:spPr>
          <a:xfrm>
            <a:off x="465959" y="3157188"/>
            <a:ext cx="3002443"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Multi-Cloud Platforms</a:t>
            </a:r>
          </a:p>
        </p:txBody>
      </p:sp>
      <p:pic>
        <p:nvPicPr>
          <p:cNvPr id="18" name="Picture 17">
            <a:extLst>
              <a:ext uri="{FF2B5EF4-FFF2-40B4-BE49-F238E27FC236}">
                <a16:creationId xmlns:a16="http://schemas.microsoft.com/office/drawing/2014/main" id="{07E8BBB4-6B5A-9B4D-A951-EC5F8E5B4CE7}"/>
              </a:ext>
            </a:extLst>
          </p:cNvPr>
          <p:cNvPicPr>
            <a:picLocks noChangeAspect="1"/>
          </p:cNvPicPr>
          <p:nvPr/>
        </p:nvPicPr>
        <p:blipFill>
          <a:blip r:embed="rId7"/>
          <a:stretch>
            <a:fillRect/>
          </a:stretch>
        </p:blipFill>
        <p:spPr>
          <a:xfrm>
            <a:off x="504048" y="3618792"/>
            <a:ext cx="1232514" cy="753204"/>
          </a:xfrm>
          <a:prstGeom prst="rect">
            <a:avLst/>
          </a:prstGeom>
        </p:spPr>
      </p:pic>
      <p:sp>
        <p:nvSpPr>
          <p:cNvPr id="22" name="Rectangle 21">
            <a:extLst>
              <a:ext uri="{FF2B5EF4-FFF2-40B4-BE49-F238E27FC236}">
                <a16:creationId xmlns:a16="http://schemas.microsoft.com/office/drawing/2014/main" id="{9B69CC59-5078-7B42-85C0-91C9583C21AD}"/>
              </a:ext>
            </a:extLst>
          </p:cNvPr>
          <p:cNvSpPr/>
          <p:nvPr/>
        </p:nvSpPr>
        <p:spPr>
          <a:xfrm>
            <a:off x="6974136" y="3157188"/>
            <a:ext cx="2181777"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Tools</a:t>
            </a:r>
          </a:p>
        </p:txBody>
      </p:sp>
      <p:pic>
        <p:nvPicPr>
          <p:cNvPr id="23" name="Picture 22">
            <a:extLst>
              <a:ext uri="{FF2B5EF4-FFF2-40B4-BE49-F238E27FC236}">
                <a16:creationId xmlns:a16="http://schemas.microsoft.com/office/drawing/2014/main" id="{51B7C742-972A-CE4E-AB56-5B3ED3FD29E6}"/>
              </a:ext>
            </a:extLst>
          </p:cNvPr>
          <p:cNvPicPr>
            <a:picLocks noChangeAspect="1"/>
          </p:cNvPicPr>
          <p:nvPr/>
        </p:nvPicPr>
        <p:blipFill rotWithShape="1">
          <a:blip r:embed="rId8"/>
          <a:srcRect r="73384" b="4348"/>
          <a:stretch/>
        </p:blipFill>
        <p:spPr>
          <a:xfrm>
            <a:off x="7078932" y="3568137"/>
            <a:ext cx="555616" cy="469240"/>
          </a:xfrm>
          <a:prstGeom prst="rect">
            <a:avLst/>
          </a:prstGeom>
        </p:spPr>
      </p:pic>
      <p:pic>
        <p:nvPicPr>
          <p:cNvPr id="24" name="Picture 23">
            <a:extLst>
              <a:ext uri="{FF2B5EF4-FFF2-40B4-BE49-F238E27FC236}">
                <a16:creationId xmlns:a16="http://schemas.microsoft.com/office/drawing/2014/main" id="{89FD494F-7E18-B348-B99B-688F04E47E50}"/>
              </a:ext>
            </a:extLst>
          </p:cNvPr>
          <p:cNvPicPr>
            <a:picLocks noChangeAspect="1"/>
          </p:cNvPicPr>
          <p:nvPr/>
        </p:nvPicPr>
        <p:blipFill rotWithShape="1">
          <a:blip r:embed="rId9"/>
          <a:srcRect l="21317" t="14096" r="24033" b="7153"/>
          <a:stretch/>
        </p:blipFill>
        <p:spPr>
          <a:xfrm>
            <a:off x="7766852" y="3561912"/>
            <a:ext cx="633748" cy="607671"/>
          </a:xfrm>
          <a:prstGeom prst="rect">
            <a:avLst/>
          </a:prstGeom>
        </p:spPr>
      </p:pic>
      <p:pic>
        <p:nvPicPr>
          <p:cNvPr id="26" name="Picture 25">
            <a:extLst>
              <a:ext uri="{FF2B5EF4-FFF2-40B4-BE49-F238E27FC236}">
                <a16:creationId xmlns:a16="http://schemas.microsoft.com/office/drawing/2014/main" id="{5E116CA0-9C33-254C-AA04-0EEBCD46358C}"/>
              </a:ext>
            </a:extLst>
          </p:cNvPr>
          <p:cNvPicPr>
            <a:picLocks noChangeAspect="1"/>
          </p:cNvPicPr>
          <p:nvPr/>
        </p:nvPicPr>
        <p:blipFill>
          <a:blip r:embed="rId10"/>
          <a:stretch>
            <a:fillRect/>
          </a:stretch>
        </p:blipFill>
        <p:spPr>
          <a:xfrm>
            <a:off x="1646885" y="3608933"/>
            <a:ext cx="1821516" cy="350291"/>
          </a:xfrm>
          <a:prstGeom prst="rect">
            <a:avLst/>
          </a:prstGeom>
        </p:spPr>
      </p:pic>
      <p:sp>
        <p:nvSpPr>
          <p:cNvPr id="28" name="Rectangle 27">
            <a:extLst>
              <a:ext uri="{FF2B5EF4-FFF2-40B4-BE49-F238E27FC236}">
                <a16:creationId xmlns:a16="http://schemas.microsoft.com/office/drawing/2014/main" id="{FCF09B64-63F7-8146-9393-1BE8148D23A8}"/>
              </a:ext>
            </a:extLst>
          </p:cNvPr>
          <p:cNvSpPr/>
          <p:nvPr/>
        </p:nvSpPr>
        <p:spPr>
          <a:xfrm>
            <a:off x="9265805" y="3157188"/>
            <a:ext cx="2708728"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DevOps</a:t>
            </a:r>
          </a:p>
        </p:txBody>
      </p:sp>
      <p:pic>
        <p:nvPicPr>
          <p:cNvPr id="30" name="Picture 29">
            <a:extLst>
              <a:ext uri="{FF2B5EF4-FFF2-40B4-BE49-F238E27FC236}">
                <a16:creationId xmlns:a16="http://schemas.microsoft.com/office/drawing/2014/main" id="{CBDC8755-1F2A-B246-8A1D-F3C0B8BB0841}"/>
              </a:ext>
            </a:extLst>
          </p:cNvPr>
          <p:cNvPicPr>
            <a:picLocks noChangeAspect="1"/>
          </p:cNvPicPr>
          <p:nvPr/>
        </p:nvPicPr>
        <p:blipFill>
          <a:blip r:embed="rId11"/>
          <a:stretch>
            <a:fillRect/>
          </a:stretch>
        </p:blipFill>
        <p:spPr>
          <a:xfrm>
            <a:off x="9358385" y="3989458"/>
            <a:ext cx="1652479" cy="467960"/>
          </a:xfrm>
          <a:prstGeom prst="rect">
            <a:avLst/>
          </a:prstGeom>
        </p:spPr>
      </p:pic>
      <p:pic>
        <p:nvPicPr>
          <p:cNvPr id="31" name="Picture 30">
            <a:extLst>
              <a:ext uri="{FF2B5EF4-FFF2-40B4-BE49-F238E27FC236}">
                <a16:creationId xmlns:a16="http://schemas.microsoft.com/office/drawing/2014/main" id="{64340AC5-6F5D-9F4F-9952-A94615F26C1B}"/>
              </a:ext>
            </a:extLst>
          </p:cNvPr>
          <p:cNvPicPr>
            <a:picLocks noChangeAspect="1"/>
          </p:cNvPicPr>
          <p:nvPr/>
        </p:nvPicPr>
        <p:blipFill>
          <a:blip r:embed="rId12"/>
          <a:stretch>
            <a:fillRect/>
          </a:stretch>
        </p:blipFill>
        <p:spPr>
          <a:xfrm>
            <a:off x="9388543" y="3588623"/>
            <a:ext cx="981248" cy="255124"/>
          </a:xfrm>
          <a:prstGeom prst="rect">
            <a:avLst/>
          </a:prstGeom>
        </p:spPr>
      </p:pic>
      <p:pic>
        <p:nvPicPr>
          <p:cNvPr id="33" name="Picture 32">
            <a:extLst>
              <a:ext uri="{FF2B5EF4-FFF2-40B4-BE49-F238E27FC236}">
                <a16:creationId xmlns:a16="http://schemas.microsoft.com/office/drawing/2014/main" id="{8B474EF3-9176-6749-9605-20F786D14A80}"/>
              </a:ext>
            </a:extLst>
          </p:cNvPr>
          <p:cNvPicPr>
            <a:picLocks noChangeAspect="1"/>
          </p:cNvPicPr>
          <p:nvPr/>
        </p:nvPicPr>
        <p:blipFill>
          <a:blip r:embed="rId13"/>
          <a:stretch>
            <a:fillRect/>
          </a:stretch>
        </p:blipFill>
        <p:spPr>
          <a:xfrm>
            <a:off x="1836582" y="4109759"/>
            <a:ext cx="1436942" cy="330497"/>
          </a:xfrm>
          <a:prstGeom prst="rect">
            <a:avLst/>
          </a:prstGeom>
        </p:spPr>
      </p:pic>
      <p:pic>
        <p:nvPicPr>
          <p:cNvPr id="34" name="Picture 33">
            <a:extLst>
              <a:ext uri="{FF2B5EF4-FFF2-40B4-BE49-F238E27FC236}">
                <a16:creationId xmlns:a16="http://schemas.microsoft.com/office/drawing/2014/main" id="{AC49587D-B1D2-A844-AC7B-49ACA0E2775B}"/>
              </a:ext>
            </a:extLst>
          </p:cNvPr>
          <p:cNvPicPr>
            <a:picLocks noChangeAspect="1"/>
          </p:cNvPicPr>
          <p:nvPr/>
        </p:nvPicPr>
        <p:blipFill>
          <a:blip r:embed="rId14"/>
          <a:stretch>
            <a:fillRect/>
          </a:stretch>
        </p:blipFill>
        <p:spPr>
          <a:xfrm>
            <a:off x="3680547" y="3625331"/>
            <a:ext cx="963170" cy="354851"/>
          </a:xfrm>
          <a:prstGeom prst="rect">
            <a:avLst/>
          </a:prstGeom>
        </p:spPr>
      </p:pic>
      <p:pic>
        <p:nvPicPr>
          <p:cNvPr id="36" name="Picture 35">
            <a:extLst>
              <a:ext uri="{FF2B5EF4-FFF2-40B4-BE49-F238E27FC236}">
                <a16:creationId xmlns:a16="http://schemas.microsoft.com/office/drawing/2014/main" id="{B1CCA600-20CA-E44A-AD96-D0FD79893A83}"/>
              </a:ext>
            </a:extLst>
          </p:cNvPr>
          <p:cNvPicPr>
            <a:picLocks noChangeAspect="1"/>
          </p:cNvPicPr>
          <p:nvPr/>
        </p:nvPicPr>
        <p:blipFill>
          <a:blip r:embed="rId15"/>
          <a:stretch>
            <a:fillRect/>
          </a:stretch>
        </p:blipFill>
        <p:spPr>
          <a:xfrm>
            <a:off x="4595780" y="3441388"/>
            <a:ext cx="1089133" cy="638163"/>
          </a:xfrm>
          <a:prstGeom prst="rect">
            <a:avLst/>
          </a:prstGeom>
        </p:spPr>
      </p:pic>
      <p:sp>
        <p:nvSpPr>
          <p:cNvPr id="25" name="Rectangle 24">
            <a:extLst>
              <a:ext uri="{FF2B5EF4-FFF2-40B4-BE49-F238E27FC236}">
                <a16:creationId xmlns:a16="http://schemas.microsoft.com/office/drawing/2014/main" id="{6E0BF8CB-B93E-BA49-BAE2-A1651A6BC541}"/>
              </a:ext>
            </a:extLst>
          </p:cNvPr>
          <p:cNvSpPr/>
          <p:nvPr/>
        </p:nvSpPr>
        <p:spPr>
          <a:xfrm>
            <a:off x="5969928" y="4603130"/>
            <a:ext cx="2954306"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Cloud Automation</a:t>
            </a:r>
          </a:p>
        </p:txBody>
      </p:sp>
      <p:pic>
        <p:nvPicPr>
          <p:cNvPr id="2" name="Picture 1">
            <a:extLst>
              <a:ext uri="{FF2B5EF4-FFF2-40B4-BE49-F238E27FC236}">
                <a16:creationId xmlns:a16="http://schemas.microsoft.com/office/drawing/2014/main" id="{FC94164E-A10F-7E4B-A167-8E5A5C17D7A7}"/>
              </a:ext>
            </a:extLst>
          </p:cNvPr>
          <p:cNvPicPr>
            <a:picLocks noChangeAspect="1"/>
          </p:cNvPicPr>
          <p:nvPr/>
        </p:nvPicPr>
        <p:blipFill>
          <a:blip r:embed="rId16"/>
          <a:stretch>
            <a:fillRect/>
          </a:stretch>
        </p:blipFill>
        <p:spPr>
          <a:xfrm>
            <a:off x="6246620" y="4888091"/>
            <a:ext cx="1097301" cy="1097301"/>
          </a:xfrm>
          <a:prstGeom prst="rect">
            <a:avLst/>
          </a:prstGeom>
        </p:spPr>
      </p:pic>
      <p:pic>
        <p:nvPicPr>
          <p:cNvPr id="5" name="Picture 4">
            <a:extLst>
              <a:ext uri="{FF2B5EF4-FFF2-40B4-BE49-F238E27FC236}">
                <a16:creationId xmlns:a16="http://schemas.microsoft.com/office/drawing/2014/main" id="{5D1D2C46-E363-FB46-80B9-7C6257BF73C0}"/>
              </a:ext>
            </a:extLst>
          </p:cNvPr>
          <p:cNvPicPr>
            <a:picLocks noChangeAspect="1"/>
          </p:cNvPicPr>
          <p:nvPr/>
        </p:nvPicPr>
        <p:blipFill>
          <a:blip r:embed="rId17"/>
          <a:stretch>
            <a:fillRect/>
          </a:stretch>
        </p:blipFill>
        <p:spPr>
          <a:xfrm>
            <a:off x="7667471" y="4868667"/>
            <a:ext cx="1073215" cy="1073218"/>
          </a:xfrm>
          <a:prstGeom prst="rect">
            <a:avLst/>
          </a:prstGeom>
        </p:spPr>
      </p:pic>
      <p:pic>
        <p:nvPicPr>
          <p:cNvPr id="7" name="Picture 6">
            <a:extLst>
              <a:ext uri="{FF2B5EF4-FFF2-40B4-BE49-F238E27FC236}">
                <a16:creationId xmlns:a16="http://schemas.microsoft.com/office/drawing/2014/main" id="{1AF9187A-107E-C647-AABD-E6F9A754EB09}"/>
              </a:ext>
            </a:extLst>
          </p:cNvPr>
          <p:cNvPicPr>
            <a:picLocks noChangeAspect="1"/>
          </p:cNvPicPr>
          <p:nvPr/>
        </p:nvPicPr>
        <p:blipFill>
          <a:blip r:embed="rId18"/>
          <a:stretch>
            <a:fillRect/>
          </a:stretch>
        </p:blipFill>
        <p:spPr>
          <a:xfrm>
            <a:off x="3697150" y="5742428"/>
            <a:ext cx="1767496" cy="883749"/>
          </a:xfrm>
          <a:prstGeom prst="rect">
            <a:avLst/>
          </a:prstGeom>
        </p:spPr>
      </p:pic>
      <p:pic>
        <p:nvPicPr>
          <p:cNvPr id="12" name="Picture 11">
            <a:extLst>
              <a:ext uri="{FF2B5EF4-FFF2-40B4-BE49-F238E27FC236}">
                <a16:creationId xmlns:a16="http://schemas.microsoft.com/office/drawing/2014/main" id="{F70C1DB3-A4AF-464D-B00A-17086602ECEA}"/>
              </a:ext>
            </a:extLst>
          </p:cNvPr>
          <p:cNvPicPr>
            <a:picLocks noChangeAspect="1"/>
          </p:cNvPicPr>
          <p:nvPr/>
        </p:nvPicPr>
        <p:blipFill>
          <a:blip r:embed="rId19"/>
          <a:stretch>
            <a:fillRect/>
          </a:stretch>
        </p:blipFill>
        <p:spPr>
          <a:xfrm>
            <a:off x="2069812" y="4719379"/>
            <a:ext cx="1398962" cy="1398962"/>
          </a:xfrm>
          <a:prstGeom prst="rect">
            <a:avLst/>
          </a:prstGeom>
        </p:spPr>
      </p:pic>
      <p:sp>
        <p:nvSpPr>
          <p:cNvPr id="29" name="Rectangle 28">
            <a:extLst>
              <a:ext uri="{FF2B5EF4-FFF2-40B4-BE49-F238E27FC236}">
                <a16:creationId xmlns:a16="http://schemas.microsoft.com/office/drawing/2014/main" id="{F78FE93D-EB04-1A4E-B096-52EF9EC51F14}"/>
              </a:ext>
            </a:extLst>
          </p:cNvPr>
          <p:cNvSpPr/>
          <p:nvPr/>
        </p:nvSpPr>
        <p:spPr>
          <a:xfrm>
            <a:off x="9044446" y="4603130"/>
            <a:ext cx="2924030"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Kubernetes &amp; Containers</a:t>
            </a:r>
          </a:p>
        </p:txBody>
      </p:sp>
      <p:pic>
        <p:nvPicPr>
          <p:cNvPr id="19" name="Picture 18">
            <a:extLst>
              <a:ext uri="{FF2B5EF4-FFF2-40B4-BE49-F238E27FC236}">
                <a16:creationId xmlns:a16="http://schemas.microsoft.com/office/drawing/2014/main" id="{04FBEFAC-E149-1243-84CD-E1B08DFDFD24}"/>
              </a:ext>
            </a:extLst>
          </p:cNvPr>
          <p:cNvPicPr>
            <a:picLocks noChangeAspect="1"/>
          </p:cNvPicPr>
          <p:nvPr/>
        </p:nvPicPr>
        <p:blipFill>
          <a:blip r:embed="rId20"/>
          <a:stretch>
            <a:fillRect/>
          </a:stretch>
        </p:blipFill>
        <p:spPr>
          <a:xfrm>
            <a:off x="9109122" y="4871143"/>
            <a:ext cx="1419309" cy="1216553"/>
          </a:xfrm>
          <a:prstGeom prst="rect">
            <a:avLst/>
          </a:prstGeom>
        </p:spPr>
      </p:pic>
      <p:pic>
        <p:nvPicPr>
          <p:cNvPr id="20" name="Picture 19">
            <a:extLst>
              <a:ext uri="{FF2B5EF4-FFF2-40B4-BE49-F238E27FC236}">
                <a16:creationId xmlns:a16="http://schemas.microsoft.com/office/drawing/2014/main" id="{911E5792-9B81-B24D-B8CA-9BA7EA2AC2D9}"/>
              </a:ext>
            </a:extLst>
          </p:cNvPr>
          <p:cNvPicPr>
            <a:picLocks noChangeAspect="1"/>
          </p:cNvPicPr>
          <p:nvPr/>
        </p:nvPicPr>
        <p:blipFill>
          <a:blip r:embed="rId21"/>
          <a:stretch>
            <a:fillRect/>
          </a:stretch>
        </p:blipFill>
        <p:spPr>
          <a:xfrm>
            <a:off x="10754317" y="5031985"/>
            <a:ext cx="1030513" cy="894868"/>
          </a:xfrm>
          <a:prstGeom prst="rect">
            <a:avLst/>
          </a:prstGeom>
        </p:spPr>
      </p:pic>
      <p:pic>
        <p:nvPicPr>
          <p:cNvPr id="27" name="Picture 26">
            <a:extLst>
              <a:ext uri="{FF2B5EF4-FFF2-40B4-BE49-F238E27FC236}">
                <a16:creationId xmlns:a16="http://schemas.microsoft.com/office/drawing/2014/main" id="{A1C1CA3D-056E-0F4D-8870-339D1EEE92A1}"/>
              </a:ext>
            </a:extLst>
          </p:cNvPr>
          <p:cNvPicPr>
            <a:picLocks noChangeAspect="1"/>
          </p:cNvPicPr>
          <p:nvPr/>
        </p:nvPicPr>
        <p:blipFill>
          <a:blip r:embed="rId22"/>
          <a:stretch>
            <a:fillRect/>
          </a:stretch>
        </p:blipFill>
        <p:spPr>
          <a:xfrm>
            <a:off x="10517025" y="3477296"/>
            <a:ext cx="1189205" cy="461294"/>
          </a:xfrm>
          <a:prstGeom prst="rect">
            <a:avLst/>
          </a:prstGeom>
        </p:spPr>
      </p:pic>
      <p:pic>
        <p:nvPicPr>
          <p:cNvPr id="35" name="Picture 34">
            <a:extLst>
              <a:ext uri="{FF2B5EF4-FFF2-40B4-BE49-F238E27FC236}">
                <a16:creationId xmlns:a16="http://schemas.microsoft.com/office/drawing/2014/main" id="{9803384B-F98E-954C-82ED-277D72E9582A}"/>
              </a:ext>
            </a:extLst>
          </p:cNvPr>
          <p:cNvPicPr>
            <a:picLocks noChangeAspect="1"/>
          </p:cNvPicPr>
          <p:nvPr/>
        </p:nvPicPr>
        <p:blipFill>
          <a:blip r:embed="rId23"/>
          <a:stretch>
            <a:fillRect/>
          </a:stretch>
        </p:blipFill>
        <p:spPr>
          <a:xfrm>
            <a:off x="11163792" y="3913613"/>
            <a:ext cx="704294" cy="570046"/>
          </a:xfrm>
          <a:prstGeom prst="rect">
            <a:avLst/>
          </a:prstGeom>
        </p:spPr>
      </p:pic>
      <p:pic>
        <p:nvPicPr>
          <p:cNvPr id="32" name="Picture 31">
            <a:extLst>
              <a:ext uri="{FF2B5EF4-FFF2-40B4-BE49-F238E27FC236}">
                <a16:creationId xmlns:a16="http://schemas.microsoft.com/office/drawing/2014/main" id="{CF9F6C5F-4682-42D5-91CB-CB67F48B60D3}"/>
              </a:ext>
            </a:extLst>
          </p:cNvPr>
          <p:cNvPicPr>
            <a:picLocks noChangeAspect="1"/>
          </p:cNvPicPr>
          <p:nvPr/>
        </p:nvPicPr>
        <p:blipFill>
          <a:blip r:embed="rId24"/>
          <a:stretch>
            <a:fillRect/>
          </a:stretch>
        </p:blipFill>
        <p:spPr>
          <a:xfrm>
            <a:off x="6221041" y="6403726"/>
            <a:ext cx="926444" cy="447009"/>
          </a:xfrm>
          <a:prstGeom prst="rect">
            <a:avLst/>
          </a:prstGeom>
        </p:spPr>
      </p:pic>
      <p:grpSp>
        <p:nvGrpSpPr>
          <p:cNvPr id="37" name="Group 36">
            <a:extLst>
              <a:ext uri="{FF2B5EF4-FFF2-40B4-BE49-F238E27FC236}">
                <a16:creationId xmlns:a16="http://schemas.microsoft.com/office/drawing/2014/main" id="{82A24A99-4864-4263-9A2D-9EB8BF675938}"/>
              </a:ext>
            </a:extLst>
          </p:cNvPr>
          <p:cNvGrpSpPr/>
          <p:nvPr/>
        </p:nvGrpSpPr>
        <p:grpSpPr>
          <a:xfrm>
            <a:off x="7600115" y="6249160"/>
            <a:ext cx="1116723" cy="625778"/>
            <a:chOff x="6941331" y="3596769"/>
            <a:chExt cx="3964041" cy="2221324"/>
          </a:xfrm>
        </p:grpSpPr>
        <p:pic>
          <p:nvPicPr>
            <p:cNvPr id="38" name="Picture 37">
              <a:extLst>
                <a:ext uri="{FF2B5EF4-FFF2-40B4-BE49-F238E27FC236}">
                  <a16:creationId xmlns:a16="http://schemas.microsoft.com/office/drawing/2014/main" id="{898161CF-D083-4162-A7EE-81CD19F24ED6}"/>
                </a:ext>
              </a:extLst>
            </p:cNvPr>
            <p:cNvPicPr>
              <a:picLocks noChangeAspect="1"/>
            </p:cNvPicPr>
            <p:nvPr/>
          </p:nvPicPr>
          <p:blipFill>
            <a:blip r:embed="rId25"/>
            <a:stretch>
              <a:fillRect/>
            </a:stretch>
          </p:blipFill>
          <p:spPr>
            <a:xfrm>
              <a:off x="6941331" y="3596769"/>
              <a:ext cx="3964041" cy="1934452"/>
            </a:xfrm>
            <a:prstGeom prst="rect">
              <a:avLst/>
            </a:prstGeom>
          </p:spPr>
        </p:pic>
        <p:pic>
          <p:nvPicPr>
            <p:cNvPr id="39" name="Picture 38">
              <a:extLst>
                <a:ext uri="{FF2B5EF4-FFF2-40B4-BE49-F238E27FC236}">
                  <a16:creationId xmlns:a16="http://schemas.microsoft.com/office/drawing/2014/main" id="{843D9AB1-D50C-4B7E-9BBD-0E4B5210B7D1}"/>
                </a:ext>
              </a:extLst>
            </p:cNvPr>
            <p:cNvPicPr>
              <a:picLocks noChangeAspect="1"/>
            </p:cNvPicPr>
            <p:nvPr/>
          </p:nvPicPr>
          <p:blipFill rotWithShape="1">
            <a:blip r:embed="rId24">
              <a:duotone>
                <a:prstClr val="black"/>
                <a:srgbClr val="FF0000">
                  <a:tint val="45000"/>
                  <a:satMod val="400000"/>
                </a:srgbClr>
              </a:duotone>
            </a:blip>
            <a:srcRect t="51412"/>
            <a:stretch/>
          </p:blipFill>
          <p:spPr>
            <a:xfrm>
              <a:off x="7279049" y="5047129"/>
              <a:ext cx="3288606" cy="770965"/>
            </a:xfrm>
            <a:prstGeom prst="rect">
              <a:avLst/>
            </a:prstGeom>
          </p:spPr>
        </p:pic>
      </p:grpSp>
      <p:sp>
        <p:nvSpPr>
          <p:cNvPr id="40" name="Rectangle 39">
            <a:extLst>
              <a:ext uri="{FF2B5EF4-FFF2-40B4-BE49-F238E27FC236}">
                <a16:creationId xmlns:a16="http://schemas.microsoft.com/office/drawing/2014/main" id="{E789CDE8-77C3-4C49-B2F6-F164DBC510E8}"/>
              </a:ext>
            </a:extLst>
          </p:cNvPr>
          <p:cNvSpPr/>
          <p:nvPr/>
        </p:nvSpPr>
        <p:spPr>
          <a:xfrm>
            <a:off x="5969928" y="6011505"/>
            <a:ext cx="2954306"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OSS Foundations</a:t>
            </a:r>
          </a:p>
        </p:txBody>
      </p:sp>
      <p:sp>
        <p:nvSpPr>
          <p:cNvPr id="10" name="Rectangle 9">
            <a:extLst>
              <a:ext uri="{FF2B5EF4-FFF2-40B4-BE49-F238E27FC236}">
                <a16:creationId xmlns:a16="http://schemas.microsoft.com/office/drawing/2014/main" id="{03CE6F50-211C-BC40-9DB3-CA9CD9457B79}"/>
              </a:ext>
            </a:extLst>
          </p:cNvPr>
          <p:cNvSpPr/>
          <p:nvPr/>
        </p:nvSpPr>
        <p:spPr>
          <a:xfrm>
            <a:off x="365064" y="6617401"/>
            <a:ext cx="3546164" cy="265009"/>
          </a:xfrm>
          <a:prstGeom prst="rect">
            <a:avLst/>
          </a:prstGeom>
        </p:spPr>
        <p:txBody>
          <a:bodyPr wrap="none">
            <a:spAutoFit/>
          </a:bodyPr>
          <a:lstStyle/>
          <a:p>
            <a:pPr defTabSz="932439"/>
            <a:r>
              <a:rPr lang="en-US" sz="1122" dirty="0">
                <a:latin typeface="Segoe UI"/>
                <a:cs typeface="Arial"/>
                <a:sym typeface="Arial"/>
              </a:rPr>
              <a:t>On Azure, </a:t>
            </a:r>
            <a:r>
              <a:rPr lang="en-US" sz="1122" dirty="0" err="1">
                <a:latin typeface="Segoe UI"/>
                <a:cs typeface="Arial"/>
                <a:sym typeface="Arial"/>
              </a:rPr>
              <a:t>approx</a:t>
            </a:r>
            <a:r>
              <a:rPr lang="en-US" sz="1122" dirty="0">
                <a:latin typeface="Segoe UI"/>
                <a:cs typeface="Arial"/>
                <a:sym typeface="Arial"/>
              </a:rPr>
              <a:t> 50% of workloads are Linux-based.</a:t>
            </a:r>
          </a:p>
        </p:txBody>
      </p:sp>
      <p:sp>
        <p:nvSpPr>
          <p:cNvPr id="41" name="Rectangle 40">
            <a:extLst>
              <a:ext uri="{FF2B5EF4-FFF2-40B4-BE49-F238E27FC236}">
                <a16:creationId xmlns:a16="http://schemas.microsoft.com/office/drawing/2014/main" id="{1383E395-C250-6A41-9115-3B41B24A5F98}"/>
              </a:ext>
            </a:extLst>
          </p:cNvPr>
          <p:cNvSpPr/>
          <p:nvPr/>
        </p:nvSpPr>
        <p:spPr>
          <a:xfrm>
            <a:off x="3608915" y="3157188"/>
            <a:ext cx="3218836"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JVMs, Frameworks, Runtimes</a:t>
            </a:r>
          </a:p>
        </p:txBody>
      </p:sp>
      <p:pic>
        <p:nvPicPr>
          <p:cNvPr id="42" name="Picture 41">
            <a:extLst>
              <a:ext uri="{FF2B5EF4-FFF2-40B4-BE49-F238E27FC236}">
                <a16:creationId xmlns:a16="http://schemas.microsoft.com/office/drawing/2014/main" id="{943D9CF7-B8CE-8D43-BB94-1BA9755805C7}"/>
              </a:ext>
            </a:extLst>
          </p:cNvPr>
          <p:cNvPicPr>
            <a:picLocks noChangeAspect="1"/>
          </p:cNvPicPr>
          <p:nvPr/>
        </p:nvPicPr>
        <p:blipFill rotWithShape="1">
          <a:blip r:embed="rId4"/>
          <a:srcRect l="5098" b="46705"/>
          <a:stretch/>
        </p:blipFill>
        <p:spPr>
          <a:xfrm>
            <a:off x="3649650" y="3948934"/>
            <a:ext cx="1578128" cy="386007"/>
          </a:xfrm>
          <a:prstGeom prst="rect">
            <a:avLst/>
          </a:prstGeom>
        </p:spPr>
      </p:pic>
      <p:pic>
        <p:nvPicPr>
          <p:cNvPr id="43" name="Picture 42">
            <a:extLst>
              <a:ext uri="{FF2B5EF4-FFF2-40B4-BE49-F238E27FC236}">
                <a16:creationId xmlns:a16="http://schemas.microsoft.com/office/drawing/2014/main" id="{AECDEAD6-810A-654A-8444-2D9FFF5C6B09}"/>
              </a:ext>
            </a:extLst>
          </p:cNvPr>
          <p:cNvPicPr>
            <a:picLocks noChangeAspect="1"/>
          </p:cNvPicPr>
          <p:nvPr/>
        </p:nvPicPr>
        <p:blipFill>
          <a:blip r:embed="rId26"/>
          <a:stretch>
            <a:fillRect/>
          </a:stretch>
        </p:blipFill>
        <p:spPr>
          <a:xfrm>
            <a:off x="7586693" y="4250481"/>
            <a:ext cx="988577" cy="250053"/>
          </a:xfrm>
          <a:prstGeom prst="rect">
            <a:avLst/>
          </a:prstGeom>
        </p:spPr>
      </p:pic>
      <p:sp>
        <p:nvSpPr>
          <p:cNvPr id="44" name="Rectangle 43">
            <a:extLst>
              <a:ext uri="{FF2B5EF4-FFF2-40B4-BE49-F238E27FC236}">
                <a16:creationId xmlns:a16="http://schemas.microsoft.com/office/drawing/2014/main" id="{DC8B2C20-CDAC-5B49-A5DD-0C9095F30E57}"/>
              </a:ext>
            </a:extLst>
          </p:cNvPr>
          <p:cNvSpPr/>
          <p:nvPr/>
        </p:nvSpPr>
        <p:spPr>
          <a:xfrm>
            <a:off x="465957" y="1363965"/>
            <a:ext cx="11502518"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Azure Services</a:t>
            </a:r>
          </a:p>
        </p:txBody>
      </p:sp>
      <p:grpSp>
        <p:nvGrpSpPr>
          <p:cNvPr id="82" name="Group 81">
            <a:extLst>
              <a:ext uri="{FF2B5EF4-FFF2-40B4-BE49-F238E27FC236}">
                <a16:creationId xmlns:a16="http://schemas.microsoft.com/office/drawing/2014/main" id="{7B953345-9C51-CA41-B229-65BF836C7473}"/>
              </a:ext>
            </a:extLst>
          </p:cNvPr>
          <p:cNvGrpSpPr/>
          <p:nvPr/>
        </p:nvGrpSpPr>
        <p:grpSpPr>
          <a:xfrm>
            <a:off x="476881" y="1844453"/>
            <a:ext cx="871410" cy="908262"/>
            <a:chOff x="388259" y="1844217"/>
            <a:chExt cx="871533" cy="908391"/>
          </a:xfrm>
        </p:grpSpPr>
        <p:pic>
          <p:nvPicPr>
            <p:cNvPr id="45" name="Picture 44">
              <a:extLst>
                <a:ext uri="{FF2B5EF4-FFF2-40B4-BE49-F238E27FC236}">
                  <a16:creationId xmlns:a16="http://schemas.microsoft.com/office/drawing/2014/main" id="{C506D0A8-634D-FD45-8481-5BB3782038B7}"/>
                </a:ext>
              </a:extLst>
            </p:cNvPr>
            <p:cNvPicPr>
              <a:picLocks noChangeAspect="1"/>
            </p:cNvPicPr>
            <p:nvPr/>
          </p:nvPicPr>
          <p:blipFill rotWithShape="1">
            <a:blip r:embed="rId27"/>
            <a:srcRect l="17310" r="12234"/>
            <a:stretch/>
          </p:blipFill>
          <p:spPr>
            <a:xfrm>
              <a:off x="461682" y="1844217"/>
              <a:ext cx="724687" cy="540000"/>
            </a:xfrm>
            <a:prstGeom prst="rect">
              <a:avLst/>
            </a:prstGeom>
          </p:spPr>
        </p:pic>
        <p:sp>
          <p:nvSpPr>
            <p:cNvPr id="52" name="TextBox 51">
              <a:extLst>
                <a:ext uri="{FF2B5EF4-FFF2-40B4-BE49-F238E27FC236}">
                  <a16:creationId xmlns:a16="http://schemas.microsoft.com/office/drawing/2014/main" id="{7931CB58-8758-6E48-94E7-4A3674AC2F5F}"/>
                </a:ext>
              </a:extLst>
            </p:cNvPr>
            <p:cNvSpPr txBox="1"/>
            <p:nvPr/>
          </p:nvSpPr>
          <p:spPr>
            <a:xfrm>
              <a:off x="388259" y="2532975"/>
              <a:ext cx="871533" cy="219633"/>
            </a:xfrm>
            <a:prstGeom prst="rect">
              <a:avLst/>
            </a:prstGeom>
          </p:spPr>
          <p:txBody>
            <a:bodyPr wrap="none" lIns="0" tIns="0" rIns="0" bIns="0" rtlCol="0" anchor="t" anchorCtr="0">
              <a:spAutoFit/>
            </a:bodyPr>
            <a:lstStyle/>
            <a:p>
              <a:pPr algn="ctr" defTabSz="932597"/>
              <a:r>
                <a:rPr lang="en-US" sz="1399" err="1">
                  <a:latin typeface="Segoe UI"/>
                </a:rPr>
                <a:t>CosmosDB</a:t>
              </a:r>
              <a:endParaRPr lang="en-US" sz="1399">
                <a:latin typeface="Segoe UI"/>
              </a:endParaRPr>
            </a:p>
          </p:txBody>
        </p:sp>
      </p:grpSp>
      <p:grpSp>
        <p:nvGrpSpPr>
          <p:cNvPr id="81" name="Group 80">
            <a:extLst>
              <a:ext uri="{FF2B5EF4-FFF2-40B4-BE49-F238E27FC236}">
                <a16:creationId xmlns:a16="http://schemas.microsoft.com/office/drawing/2014/main" id="{D52EB98E-AAD7-C841-A37A-70D34A807078}"/>
              </a:ext>
            </a:extLst>
          </p:cNvPr>
          <p:cNvGrpSpPr/>
          <p:nvPr/>
        </p:nvGrpSpPr>
        <p:grpSpPr>
          <a:xfrm>
            <a:off x="1474936" y="1844452"/>
            <a:ext cx="577910" cy="1127864"/>
            <a:chOff x="1336557" y="1844217"/>
            <a:chExt cx="577992" cy="1128024"/>
          </a:xfrm>
        </p:grpSpPr>
        <p:pic>
          <p:nvPicPr>
            <p:cNvPr id="46" name="Picture 45">
              <a:extLst>
                <a:ext uri="{FF2B5EF4-FFF2-40B4-BE49-F238E27FC236}">
                  <a16:creationId xmlns:a16="http://schemas.microsoft.com/office/drawing/2014/main" id="{E8FF2454-2C14-CA46-9D30-88A403B49226}"/>
                </a:ext>
              </a:extLst>
            </p:cNvPr>
            <p:cNvPicPr>
              <a:picLocks noChangeAspect="1"/>
            </p:cNvPicPr>
            <p:nvPr/>
          </p:nvPicPr>
          <p:blipFill rotWithShape="1">
            <a:blip r:embed="rId28"/>
            <a:srcRect l="23833" r="23833"/>
            <a:stretch/>
          </p:blipFill>
          <p:spPr>
            <a:xfrm>
              <a:off x="1355553" y="1844217"/>
              <a:ext cx="540000" cy="540000"/>
            </a:xfrm>
            <a:prstGeom prst="rect">
              <a:avLst/>
            </a:prstGeom>
          </p:spPr>
        </p:pic>
        <p:sp>
          <p:nvSpPr>
            <p:cNvPr id="53" name="TextBox 52">
              <a:extLst>
                <a:ext uri="{FF2B5EF4-FFF2-40B4-BE49-F238E27FC236}">
                  <a16:creationId xmlns:a16="http://schemas.microsoft.com/office/drawing/2014/main" id="{3660A9E9-24D9-3444-824F-D6E8BB9FBB57}"/>
                </a:ext>
              </a:extLst>
            </p:cNvPr>
            <p:cNvSpPr txBox="1"/>
            <p:nvPr/>
          </p:nvSpPr>
          <p:spPr>
            <a:xfrm>
              <a:off x="1336557" y="2532975"/>
              <a:ext cx="577992" cy="439266"/>
            </a:xfrm>
            <a:prstGeom prst="rect">
              <a:avLst/>
            </a:prstGeom>
          </p:spPr>
          <p:txBody>
            <a:bodyPr wrap="none" lIns="0" tIns="0" rIns="0" bIns="0" rtlCol="0" anchor="t" anchorCtr="0">
              <a:spAutoFit/>
            </a:bodyPr>
            <a:lstStyle/>
            <a:p>
              <a:pPr algn="ctr" defTabSz="932597"/>
              <a:r>
                <a:rPr lang="en-US" sz="1399">
                  <a:latin typeface="Segoe UI"/>
                </a:rPr>
                <a:t>Service</a:t>
              </a:r>
              <a:br>
                <a:rPr lang="en-US" sz="1399">
                  <a:latin typeface="Segoe UI"/>
                </a:rPr>
              </a:br>
              <a:r>
                <a:rPr lang="en-US" sz="1399">
                  <a:latin typeface="Segoe UI"/>
                </a:rPr>
                <a:t>Fabric</a:t>
              </a:r>
            </a:p>
          </p:txBody>
        </p:sp>
      </p:grpSp>
      <p:grpSp>
        <p:nvGrpSpPr>
          <p:cNvPr id="80" name="Group 79">
            <a:extLst>
              <a:ext uri="{FF2B5EF4-FFF2-40B4-BE49-F238E27FC236}">
                <a16:creationId xmlns:a16="http://schemas.microsoft.com/office/drawing/2014/main" id="{35F9378D-2C8A-0B4F-8B85-C6ED59DB4FC1}"/>
              </a:ext>
            </a:extLst>
          </p:cNvPr>
          <p:cNvGrpSpPr/>
          <p:nvPr/>
        </p:nvGrpSpPr>
        <p:grpSpPr>
          <a:xfrm>
            <a:off x="2180772" y="1844452"/>
            <a:ext cx="577910" cy="1127864"/>
            <a:chOff x="2098557" y="1844217"/>
            <a:chExt cx="577992" cy="1128024"/>
          </a:xfrm>
        </p:grpSpPr>
        <p:pic>
          <p:nvPicPr>
            <p:cNvPr id="47" name="Picture 46">
              <a:extLst>
                <a:ext uri="{FF2B5EF4-FFF2-40B4-BE49-F238E27FC236}">
                  <a16:creationId xmlns:a16="http://schemas.microsoft.com/office/drawing/2014/main" id="{49BCF706-D06D-1748-A7FD-81B8801B497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117553" y="1844217"/>
              <a:ext cx="540000" cy="540000"/>
            </a:xfrm>
            <a:prstGeom prst="rect">
              <a:avLst/>
            </a:prstGeom>
          </p:spPr>
        </p:pic>
        <p:sp>
          <p:nvSpPr>
            <p:cNvPr id="54" name="TextBox 53">
              <a:extLst>
                <a:ext uri="{FF2B5EF4-FFF2-40B4-BE49-F238E27FC236}">
                  <a16:creationId xmlns:a16="http://schemas.microsoft.com/office/drawing/2014/main" id="{378CDF8E-6B89-824C-AB4F-78A1A19C54A4}"/>
                </a:ext>
              </a:extLst>
            </p:cNvPr>
            <p:cNvSpPr txBox="1"/>
            <p:nvPr/>
          </p:nvSpPr>
          <p:spPr>
            <a:xfrm>
              <a:off x="2098557" y="2532975"/>
              <a:ext cx="577992" cy="439266"/>
            </a:xfrm>
            <a:prstGeom prst="rect">
              <a:avLst/>
            </a:prstGeom>
          </p:spPr>
          <p:txBody>
            <a:bodyPr wrap="none" lIns="0" tIns="0" rIns="0" bIns="0" rtlCol="0" anchor="t" anchorCtr="0">
              <a:spAutoFit/>
            </a:bodyPr>
            <a:lstStyle/>
            <a:p>
              <a:pPr algn="ctr" defTabSz="932597"/>
              <a:r>
                <a:rPr lang="en-US" sz="1399">
                  <a:latin typeface="Segoe UI"/>
                </a:rPr>
                <a:t>App</a:t>
              </a:r>
              <a:br>
                <a:rPr lang="en-US" sz="1399">
                  <a:latin typeface="Segoe UI"/>
                </a:rPr>
              </a:br>
              <a:r>
                <a:rPr lang="en-US" sz="1399">
                  <a:latin typeface="Segoe UI"/>
                </a:rPr>
                <a:t>Service</a:t>
              </a:r>
            </a:p>
          </p:txBody>
        </p:sp>
      </p:grpSp>
      <p:grpSp>
        <p:nvGrpSpPr>
          <p:cNvPr id="79" name="Group 78">
            <a:extLst>
              <a:ext uri="{FF2B5EF4-FFF2-40B4-BE49-F238E27FC236}">
                <a16:creationId xmlns:a16="http://schemas.microsoft.com/office/drawing/2014/main" id="{DFF81D22-2CBB-E746-B83E-13654C967F6C}"/>
              </a:ext>
            </a:extLst>
          </p:cNvPr>
          <p:cNvGrpSpPr/>
          <p:nvPr/>
        </p:nvGrpSpPr>
        <p:grpSpPr>
          <a:xfrm>
            <a:off x="2883763" y="1844452"/>
            <a:ext cx="786395" cy="1127864"/>
            <a:chOff x="2857707" y="1844217"/>
            <a:chExt cx="786506" cy="1128024"/>
          </a:xfrm>
        </p:grpSpPr>
        <p:pic>
          <p:nvPicPr>
            <p:cNvPr id="21" name="Picture 20">
              <a:extLst>
                <a:ext uri="{FF2B5EF4-FFF2-40B4-BE49-F238E27FC236}">
                  <a16:creationId xmlns:a16="http://schemas.microsoft.com/office/drawing/2014/main" id="{11CA2368-AC36-394F-AC4C-20850361F702}"/>
                </a:ext>
              </a:extLst>
            </p:cNvPr>
            <p:cNvPicPr>
              <a:picLocks noChangeAspect="1"/>
            </p:cNvPicPr>
            <p:nvPr/>
          </p:nvPicPr>
          <p:blipFill rotWithShape="1">
            <a:blip r:embed="rId30"/>
            <a:srcRect l="23833" r="23833"/>
            <a:stretch/>
          </p:blipFill>
          <p:spPr>
            <a:xfrm>
              <a:off x="2980959" y="1844217"/>
              <a:ext cx="540000" cy="540000"/>
            </a:xfrm>
            <a:prstGeom prst="rect">
              <a:avLst/>
            </a:prstGeom>
          </p:spPr>
        </p:pic>
        <p:sp>
          <p:nvSpPr>
            <p:cNvPr id="55" name="TextBox 54">
              <a:extLst>
                <a:ext uri="{FF2B5EF4-FFF2-40B4-BE49-F238E27FC236}">
                  <a16:creationId xmlns:a16="http://schemas.microsoft.com/office/drawing/2014/main" id="{9D26D7FC-3149-7645-85D7-59C8BF2255B7}"/>
                </a:ext>
              </a:extLst>
            </p:cNvPr>
            <p:cNvSpPr txBox="1"/>
            <p:nvPr/>
          </p:nvSpPr>
          <p:spPr>
            <a:xfrm>
              <a:off x="2857707" y="2532975"/>
              <a:ext cx="786506" cy="439266"/>
            </a:xfrm>
            <a:prstGeom prst="rect">
              <a:avLst/>
            </a:prstGeom>
          </p:spPr>
          <p:txBody>
            <a:bodyPr wrap="none" lIns="0" tIns="0" rIns="0" bIns="0" rtlCol="0" anchor="t" anchorCtr="0">
              <a:spAutoFit/>
            </a:bodyPr>
            <a:lstStyle/>
            <a:p>
              <a:pPr algn="ctr" defTabSz="932597"/>
              <a:r>
                <a:rPr lang="en-US" sz="1399">
                  <a:latin typeface="Segoe UI"/>
                </a:rPr>
                <a:t>Container</a:t>
              </a:r>
              <a:br>
                <a:rPr lang="en-US" sz="1399">
                  <a:latin typeface="Segoe UI"/>
                </a:rPr>
              </a:br>
              <a:r>
                <a:rPr lang="en-US" sz="1399">
                  <a:latin typeface="Segoe UI"/>
                </a:rPr>
                <a:t>Instances</a:t>
              </a:r>
            </a:p>
          </p:txBody>
        </p:sp>
      </p:grpSp>
      <p:grpSp>
        <p:nvGrpSpPr>
          <p:cNvPr id="78" name="Group 77">
            <a:extLst>
              <a:ext uri="{FF2B5EF4-FFF2-40B4-BE49-F238E27FC236}">
                <a16:creationId xmlns:a16="http://schemas.microsoft.com/office/drawing/2014/main" id="{E9DF4BD8-165F-C946-B023-D48A3AA93F9C}"/>
              </a:ext>
            </a:extLst>
          </p:cNvPr>
          <p:cNvGrpSpPr/>
          <p:nvPr/>
        </p:nvGrpSpPr>
        <p:grpSpPr>
          <a:xfrm>
            <a:off x="3794492" y="1844452"/>
            <a:ext cx="786395" cy="1127864"/>
            <a:chOff x="3774213" y="1844217"/>
            <a:chExt cx="786506" cy="1128024"/>
          </a:xfrm>
        </p:grpSpPr>
        <p:pic>
          <p:nvPicPr>
            <p:cNvPr id="48" name="Picture 47">
              <a:extLst>
                <a:ext uri="{FF2B5EF4-FFF2-40B4-BE49-F238E27FC236}">
                  <a16:creationId xmlns:a16="http://schemas.microsoft.com/office/drawing/2014/main" id="{1C2372EA-F643-764B-969B-2B3E5FF651EC}"/>
                </a:ext>
              </a:extLst>
            </p:cNvPr>
            <p:cNvPicPr>
              <a:picLocks noChangeAspect="1"/>
            </p:cNvPicPr>
            <p:nvPr/>
          </p:nvPicPr>
          <p:blipFill rotWithShape="1">
            <a:blip r:embed="rId31"/>
            <a:srcRect l="12974" r="11654"/>
            <a:stretch/>
          </p:blipFill>
          <p:spPr>
            <a:xfrm>
              <a:off x="3779837" y="1844217"/>
              <a:ext cx="775257" cy="540000"/>
            </a:xfrm>
            <a:prstGeom prst="rect">
              <a:avLst/>
            </a:prstGeom>
          </p:spPr>
        </p:pic>
        <p:sp>
          <p:nvSpPr>
            <p:cNvPr id="56" name="TextBox 55">
              <a:extLst>
                <a:ext uri="{FF2B5EF4-FFF2-40B4-BE49-F238E27FC236}">
                  <a16:creationId xmlns:a16="http://schemas.microsoft.com/office/drawing/2014/main" id="{6034DA56-C07B-674A-8D6A-A2D76C825CB0}"/>
                </a:ext>
              </a:extLst>
            </p:cNvPr>
            <p:cNvSpPr txBox="1"/>
            <p:nvPr/>
          </p:nvSpPr>
          <p:spPr>
            <a:xfrm>
              <a:off x="3774213" y="2532975"/>
              <a:ext cx="786506" cy="439266"/>
            </a:xfrm>
            <a:prstGeom prst="rect">
              <a:avLst/>
            </a:prstGeom>
          </p:spPr>
          <p:txBody>
            <a:bodyPr wrap="none" lIns="0" tIns="0" rIns="0" bIns="0" rtlCol="0" anchor="t" anchorCtr="0">
              <a:spAutoFit/>
            </a:bodyPr>
            <a:lstStyle/>
            <a:p>
              <a:pPr algn="ctr" defTabSz="932597"/>
              <a:r>
                <a:rPr lang="en-US" sz="1399">
                  <a:latin typeface="Segoe UI"/>
                </a:rPr>
                <a:t>Container</a:t>
              </a:r>
              <a:br>
                <a:rPr lang="en-US" sz="1399">
                  <a:latin typeface="Segoe UI"/>
                </a:rPr>
              </a:br>
              <a:r>
                <a:rPr lang="en-US" sz="1399">
                  <a:latin typeface="Segoe UI"/>
                </a:rPr>
                <a:t>Registry</a:t>
              </a:r>
            </a:p>
          </p:txBody>
        </p:sp>
      </p:grpSp>
      <p:grpSp>
        <p:nvGrpSpPr>
          <p:cNvPr id="77" name="Group 76">
            <a:extLst>
              <a:ext uri="{FF2B5EF4-FFF2-40B4-BE49-F238E27FC236}">
                <a16:creationId xmlns:a16="http://schemas.microsoft.com/office/drawing/2014/main" id="{E2EB9630-7AE5-724D-96EF-499420CE6B25}"/>
              </a:ext>
            </a:extLst>
          </p:cNvPr>
          <p:cNvGrpSpPr/>
          <p:nvPr/>
        </p:nvGrpSpPr>
        <p:grpSpPr>
          <a:xfrm>
            <a:off x="4704802" y="1844452"/>
            <a:ext cx="910517" cy="1127864"/>
            <a:chOff x="4686088" y="1844217"/>
            <a:chExt cx="910646" cy="1128024"/>
          </a:xfrm>
        </p:grpSpPr>
        <p:pic>
          <p:nvPicPr>
            <p:cNvPr id="49" name="Picture 48">
              <a:extLst>
                <a:ext uri="{FF2B5EF4-FFF2-40B4-BE49-F238E27FC236}">
                  <a16:creationId xmlns:a16="http://schemas.microsoft.com/office/drawing/2014/main" id="{1D956E1C-9351-4043-A89C-0B64BB53240B}"/>
                </a:ext>
              </a:extLst>
            </p:cNvPr>
            <p:cNvPicPr>
              <a:picLocks noChangeAspect="1"/>
            </p:cNvPicPr>
            <p:nvPr/>
          </p:nvPicPr>
          <p:blipFill rotWithShape="1">
            <a:blip r:embed="rId32">
              <a:duotone>
                <a:prstClr val="black"/>
                <a:srgbClr val="B4009E">
                  <a:tint val="45000"/>
                  <a:satMod val="400000"/>
                </a:srgbClr>
              </a:duotone>
              <a:extLst>
                <a:ext uri="{BEBA8EAE-BF5A-486C-A8C5-ECC9F3942E4B}">
                  <a14:imgProps xmlns:a14="http://schemas.microsoft.com/office/drawing/2010/main">
                    <a14:imgLayer>
                      <a14:imgEffect>
                        <a14:saturation sat="0"/>
                      </a14:imgEffect>
                    </a14:imgLayer>
                  </a14:imgProps>
                </a:ext>
              </a:extLst>
            </a:blip>
            <a:srcRect l="68208"/>
            <a:stretch/>
          </p:blipFill>
          <p:spPr>
            <a:xfrm>
              <a:off x="4800565" y="1844217"/>
              <a:ext cx="681690" cy="540000"/>
            </a:xfrm>
            <a:prstGeom prst="rect">
              <a:avLst/>
            </a:prstGeom>
          </p:spPr>
        </p:pic>
        <p:sp>
          <p:nvSpPr>
            <p:cNvPr id="57" name="TextBox 56">
              <a:extLst>
                <a:ext uri="{FF2B5EF4-FFF2-40B4-BE49-F238E27FC236}">
                  <a16:creationId xmlns:a16="http://schemas.microsoft.com/office/drawing/2014/main" id="{D9AC3E6F-4EF5-CF4A-93AE-898185CED057}"/>
                </a:ext>
              </a:extLst>
            </p:cNvPr>
            <p:cNvSpPr txBox="1"/>
            <p:nvPr/>
          </p:nvSpPr>
          <p:spPr>
            <a:xfrm>
              <a:off x="4686088" y="2532975"/>
              <a:ext cx="910646" cy="439266"/>
            </a:xfrm>
            <a:prstGeom prst="rect">
              <a:avLst/>
            </a:prstGeom>
          </p:spPr>
          <p:txBody>
            <a:bodyPr wrap="none" lIns="0" tIns="0" rIns="0" bIns="0" rtlCol="0" anchor="t" anchorCtr="0">
              <a:spAutoFit/>
            </a:bodyPr>
            <a:lstStyle/>
            <a:p>
              <a:pPr algn="ctr" defTabSz="932597"/>
              <a:r>
                <a:rPr lang="en-US" sz="1399">
                  <a:latin typeface="Segoe UI"/>
                </a:rPr>
                <a:t>Kubernetes</a:t>
              </a:r>
              <a:br>
                <a:rPr lang="en-US" sz="1399">
                  <a:latin typeface="Segoe UI"/>
                </a:rPr>
              </a:br>
              <a:r>
                <a:rPr lang="en-US" sz="1399">
                  <a:latin typeface="Segoe UI"/>
                </a:rPr>
                <a:t>Service</a:t>
              </a:r>
            </a:p>
          </p:txBody>
        </p:sp>
      </p:grpSp>
      <p:grpSp>
        <p:nvGrpSpPr>
          <p:cNvPr id="76" name="Group 75">
            <a:extLst>
              <a:ext uri="{FF2B5EF4-FFF2-40B4-BE49-F238E27FC236}">
                <a16:creationId xmlns:a16="http://schemas.microsoft.com/office/drawing/2014/main" id="{CAB20337-E4D2-D343-9F0C-31F56B9D4976}"/>
              </a:ext>
            </a:extLst>
          </p:cNvPr>
          <p:cNvGrpSpPr/>
          <p:nvPr/>
        </p:nvGrpSpPr>
        <p:grpSpPr>
          <a:xfrm>
            <a:off x="5739339" y="1844452"/>
            <a:ext cx="805751" cy="1127864"/>
            <a:chOff x="5755521" y="1844217"/>
            <a:chExt cx="805866" cy="1128024"/>
          </a:xfrm>
        </p:grpSpPr>
        <p:pic>
          <p:nvPicPr>
            <p:cNvPr id="50" name="Picture 49">
              <a:extLst>
                <a:ext uri="{FF2B5EF4-FFF2-40B4-BE49-F238E27FC236}">
                  <a16:creationId xmlns:a16="http://schemas.microsoft.com/office/drawing/2014/main" id="{976531FB-F90A-294D-9F30-55D863AB6FAF}"/>
                </a:ext>
              </a:extLst>
            </p:cNvPr>
            <p:cNvPicPr>
              <a:picLocks noChangeAspect="1"/>
            </p:cNvPicPr>
            <p:nvPr/>
          </p:nvPicPr>
          <p:blipFill>
            <a:blip r:embed="rId33"/>
            <a:stretch>
              <a:fillRect/>
            </a:stretch>
          </p:blipFill>
          <p:spPr>
            <a:xfrm>
              <a:off x="5888453" y="1844217"/>
              <a:ext cx="540000" cy="540000"/>
            </a:xfrm>
            <a:prstGeom prst="rect">
              <a:avLst/>
            </a:prstGeom>
          </p:spPr>
        </p:pic>
        <p:sp>
          <p:nvSpPr>
            <p:cNvPr id="58" name="TextBox 57">
              <a:extLst>
                <a:ext uri="{FF2B5EF4-FFF2-40B4-BE49-F238E27FC236}">
                  <a16:creationId xmlns:a16="http://schemas.microsoft.com/office/drawing/2014/main" id="{D04E3FEE-98E2-8B4F-B7D6-825DC282E80F}"/>
                </a:ext>
              </a:extLst>
            </p:cNvPr>
            <p:cNvSpPr txBox="1"/>
            <p:nvPr/>
          </p:nvSpPr>
          <p:spPr>
            <a:xfrm>
              <a:off x="5755521" y="2532975"/>
              <a:ext cx="805866" cy="439266"/>
            </a:xfrm>
            <a:prstGeom prst="rect">
              <a:avLst/>
            </a:prstGeom>
          </p:spPr>
          <p:txBody>
            <a:bodyPr wrap="none" lIns="0" tIns="0" rIns="0" bIns="0" rtlCol="0" anchor="t" anchorCtr="0">
              <a:spAutoFit/>
            </a:bodyPr>
            <a:lstStyle/>
            <a:p>
              <a:pPr algn="ctr" defTabSz="932597"/>
              <a:r>
                <a:rPr lang="en-US" sz="1399">
                  <a:latin typeface="Segoe UI"/>
                </a:rPr>
                <a:t>Serverless</a:t>
              </a:r>
              <a:br>
                <a:rPr lang="en-US" sz="1399">
                  <a:latin typeface="Segoe UI"/>
                </a:rPr>
              </a:br>
              <a:r>
                <a:rPr lang="en-US" sz="1399">
                  <a:latin typeface="Segoe UI"/>
                </a:rPr>
                <a:t>Functions</a:t>
              </a:r>
            </a:p>
          </p:txBody>
        </p:sp>
      </p:grpSp>
      <p:grpSp>
        <p:nvGrpSpPr>
          <p:cNvPr id="75" name="Group 74">
            <a:extLst>
              <a:ext uri="{FF2B5EF4-FFF2-40B4-BE49-F238E27FC236}">
                <a16:creationId xmlns:a16="http://schemas.microsoft.com/office/drawing/2014/main" id="{E3599A81-DB45-7B4F-9189-38B33A868C36}"/>
              </a:ext>
            </a:extLst>
          </p:cNvPr>
          <p:cNvGrpSpPr/>
          <p:nvPr/>
        </p:nvGrpSpPr>
        <p:grpSpPr>
          <a:xfrm>
            <a:off x="6672739" y="1844452"/>
            <a:ext cx="622903" cy="1127864"/>
            <a:chOff x="6670917" y="1844217"/>
            <a:chExt cx="622992" cy="1128024"/>
          </a:xfrm>
        </p:grpSpPr>
        <p:pic>
          <p:nvPicPr>
            <p:cNvPr id="51" name="Picture 50">
              <a:extLst>
                <a:ext uri="{FF2B5EF4-FFF2-40B4-BE49-F238E27FC236}">
                  <a16:creationId xmlns:a16="http://schemas.microsoft.com/office/drawing/2014/main" id="{595D84CA-6229-5F46-871C-2566ABCAA86C}"/>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712412" y="1844217"/>
              <a:ext cx="540000" cy="540000"/>
            </a:xfrm>
            <a:prstGeom prst="rect">
              <a:avLst/>
            </a:prstGeom>
          </p:spPr>
        </p:pic>
        <p:sp>
          <p:nvSpPr>
            <p:cNvPr id="59" name="TextBox 58">
              <a:extLst>
                <a:ext uri="{FF2B5EF4-FFF2-40B4-BE49-F238E27FC236}">
                  <a16:creationId xmlns:a16="http://schemas.microsoft.com/office/drawing/2014/main" id="{89B67AEF-4FD2-C34B-A29B-0C4A5FA35365}"/>
                </a:ext>
              </a:extLst>
            </p:cNvPr>
            <p:cNvSpPr txBox="1"/>
            <p:nvPr/>
          </p:nvSpPr>
          <p:spPr>
            <a:xfrm>
              <a:off x="6670917" y="2532975"/>
              <a:ext cx="622992" cy="439266"/>
            </a:xfrm>
            <a:prstGeom prst="rect">
              <a:avLst/>
            </a:prstGeom>
          </p:spPr>
          <p:txBody>
            <a:bodyPr wrap="none" lIns="0" tIns="0" rIns="0" bIns="0" rtlCol="0" anchor="t" anchorCtr="0">
              <a:spAutoFit/>
            </a:bodyPr>
            <a:lstStyle/>
            <a:p>
              <a:pPr algn="ctr" defTabSz="932597"/>
              <a:r>
                <a:rPr lang="en-US" sz="1399">
                  <a:latin typeface="Segoe UI"/>
                </a:rPr>
                <a:t>App</a:t>
              </a:r>
              <a:br>
                <a:rPr lang="en-US" sz="1399">
                  <a:latin typeface="Segoe UI"/>
                </a:rPr>
              </a:br>
              <a:r>
                <a:rPr lang="en-US" sz="1399">
                  <a:latin typeface="Segoe UI"/>
                </a:rPr>
                <a:t>Insights</a:t>
              </a:r>
            </a:p>
          </p:txBody>
        </p:sp>
      </p:grpSp>
      <p:grpSp>
        <p:nvGrpSpPr>
          <p:cNvPr id="74" name="Group 73">
            <a:extLst>
              <a:ext uri="{FF2B5EF4-FFF2-40B4-BE49-F238E27FC236}">
                <a16:creationId xmlns:a16="http://schemas.microsoft.com/office/drawing/2014/main" id="{84BDE509-897B-B341-9528-A1C82D8A48C2}"/>
              </a:ext>
            </a:extLst>
          </p:cNvPr>
          <p:cNvGrpSpPr/>
          <p:nvPr/>
        </p:nvGrpSpPr>
        <p:grpSpPr>
          <a:xfrm>
            <a:off x="7424180" y="1852703"/>
            <a:ext cx="634348" cy="1119612"/>
            <a:chOff x="7432804" y="1852470"/>
            <a:chExt cx="634438" cy="1119771"/>
          </a:xfrm>
        </p:grpSpPr>
        <p:pic>
          <p:nvPicPr>
            <p:cNvPr id="60" name="Picture 59">
              <a:extLst>
                <a:ext uri="{FF2B5EF4-FFF2-40B4-BE49-F238E27FC236}">
                  <a16:creationId xmlns:a16="http://schemas.microsoft.com/office/drawing/2014/main" id="{D5819A9B-960B-7844-B11A-0F50EE94195F}"/>
                </a:ext>
              </a:extLst>
            </p:cNvPr>
            <p:cNvPicPr>
              <a:picLocks noChangeAspect="1"/>
            </p:cNvPicPr>
            <p:nvPr/>
          </p:nvPicPr>
          <p:blipFill>
            <a:blip r:embed="rId35"/>
            <a:stretch>
              <a:fillRect/>
            </a:stretch>
          </p:blipFill>
          <p:spPr>
            <a:xfrm>
              <a:off x="7481538" y="1852470"/>
              <a:ext cx="540000" cy="540000"/>
            </a:xfrm>
            <a:prstGeom prst="rect">
              <a:avLst/>
            </a:prstGeom>
            <a:ln>
              <a:noFill/>
            </a:ln>
            <a:effectLst/>
          </p:spPr>
        </p:pic>
        <p:sp>
          <p:nvSpPr>
            <p:cNvPr id="61" name="TextBox 60">
              <a:extLst>
                <a:ext uri="{FF2B5EF4-FFF2-40B4-BE49-F238E27FC236}">
                  <a16:creationId xmlns:a16="http://schemas.microsoft.com/office/drawing/2014/main" id="{32BAAB7A-6B74-4C43-8C51-ED64C3AC7A75}"/>
                </a:ext>
              </a:extLst>
            </p:cNvPr>
            <p:cNvSpPr txBox="1"/>
            <p:nvPr/>
          </p:nvSpPr>
          <p:spPr>
            <a:xfrm>
              <a:off x="7432804" y="2532975"/>
              <a:ext cx="634438" cy="439266"/>
            </a:xfrm>
            <a:prstGeom prst="rect">
              <a:avLst/>
            </a:prstGeom>
          </p:spPr>
          <p:txBody>
            <a:bodyPr wrap="none" lIns="0" tIns="0" rIns="0" bIns="0" rtlCol="0" anchor="t" anchorCtr="0">
              <a:spAutoFit/>
            </a:bodyPr>
            <a:lstStyle/>
            <a:p>
              <a:pPr algn="ctr" defTabSz="932597"/>
              <a:r>
                <a:rPr lang="en-US" sz="1399" dirty="0">
                  <a:latin typeface="Segoe UI"/>
                </a:rPr>
                <a:t>Azure</a:t>
              </a:r>
              <a:br>
                <a:rPr lang="en-US" sz="1399" dirty="0">
                  <a:latin typeface="Segoe UI"/>
                </a:rPr>
              </a:br>
              <a:r>
                <a:rPr lang="en-US" sz="1399" dirty="0">
                  <a:latin typeface="Segoe UI"/>
                </a:rPr>
                <a:t>DevOps</a:t>
              </a:r>
            </a:p>
          </p:txBody>
        </p:sp>
      </p:grpSp>
      <p:grpSp>
        <p:nvGrpSpPr>
          <p:cNvPr id="73" name="Group 72">
            <a:extLst>
              <a:ext uri="{FF2B5EF4-FFF2-40B4-BE49-F238E27FC236}">
                <a16:creationId xmlns:a16="http://schemas.microsoft.com/office/drawing/2014/main" id="{5F576B60-BFAB-CE47-BECA-E1C1BED55C96}"/>
              </a:ext>
            </a:extLst>
          </p:cNvPr>
          <p:cNvGrpSpPr/>
          <p:nvPr/>
        </p:nvGrpSpPr>
        <p:grpSpPr>
          <a:xfrm>
            <a:off x="8191579" y="1840222"/>
            <a:ext cx="638807" cy="1132096"/>
            <a:chOff x="8275637" y="1839985"/>
            <a:chExt cx="638897" cy="1132256"/>
          </a:xfrm>
        </p:grpSpPr>
        <p:pic>
          <p:nvPicPr>
            <p:cNvPr id="62" name="Picture 61">
              <a:extLst>
                <a:ext uri="{FF2B5EF4-FFF2-40B4-BE49-F238E27FC236}">
                  <a16:creationId xmlns:a16="http://schemas.microsoft.com/office/drawing/2014/main" id="{4C75FE11-B544-684D-A3A8-88BD8CF02D6B}"/>
                </a:ext>
              </a:extLst>
            </p:cNvPr>
            <p:cNvPicPr>
              <a:picLocks noChangeAspect="1"/>
            </p:cNvPicPr>
            <p:nvPr/>
          </p:nvPicPr>
          <p:blipFill rotWithShape="1">
            <a:blip r:embed="rId36"/>
            <a:srcRect l="18731" r="19235"/>
            <a:stretch/>
          </p:blipFill>
          <p:spPr>
            <a:xfrm>
              <a:off x="8275637" y="1839985"/>
              <a:ext cx="638897" cy="540708"/>
            </a:xfrm>
            <a:prstGeom prst="rect">
              <a:avLst/>
            </a:prstGeom>
          </p:spPr>
        </p:pic>
        <p:sp>
          <p:nvSpPr>
            <p:cNvPr id="63" name="TextBox 62">
              <a:extLst>
                <a:ext uri="{FF2B5EF4-FFF2-40B4-BE49-F238E27FC236}">
                  <a16:creationId xmlns:a16="http://schemas.microsoft.com/office/drawing/2014/main" id="{E78FE9A0-5E93-674F-A914-1B16BBCF7918}"/>
                </a:ext>
              </a:extLst>
            </p:cNvPr>
            <p:cNvSpPr txBox="1"/>
            <p:nvPr/>
          </p:nvSpPr>
          <p:spPr>
            <a:xfrm>
              <a:off x="8306089" y="2532975"/>
              <a:ext cx="577992" cy="439266"/>
            </a:xfrm>
            <a:prstGeom prst="rect">
              <a:avLst/>
            </a:prstGeom>
          </p:spPr>
          <p:txBody>
            <a:bodyPr wrap="none" lIns="0" tIns="0" rIns="0" bIns="0" rtlCol="0" anchor="t" anchorCtr="0">
              <a:spAutoFit/>
            </a:bodyPr>
            <a:lstStyle/>
            <a:p>
              <a:pPr algn="ctr" defTabSz="932597"/>
              <a:r>
                <a:rPr lang="en-US" sz="1399">
                  <a:latin typeface="Segoe UI"/>
                </a:rPr>
                <a:t>SQL</a:t>
              </a:r>
              <a:br>
                <a:rPr lang="en-US" sz="1399">
                  <a:latin typeface="Segoe UI"/>
                </a:rPr>
              </a:br>
              <a:r>
                <a:rPr lang="en-US" sz="1399">
                  <a:latin typeface="Segoe UI"/>
                </a:rPr>
                <a:t>Service</a:t>
              </a:r>
            </a:p>
          </p:txBody>
        </p:sp>
      </p:grpSp>
      <p:grpSp>
        <p:nvGrpSpPr>
          <p:cNvPr id="72" name="Group 71">
            <a:extLst>
              <a:ext uri="{FF2B5EF4-FFF2-40B4-BE49-F238E27FC236}">
                <a16:creationId xmlns:a16="http://schemas.microsoft.com/office/drawing/2014/main" id="{6FDB2382-27EF-1740-99AB-B6BCDF10B291}"/>
              </a:ext>
            </a:extLst>
          </p:cNvPr>
          <p:cNvGrpSpPr/>
          <p:nvPr/>
        </p:nvGrpSpPr>
        <p:grpSpPr>
          <a:xfrm>
            <a:off x="8968071" y="1849763"/>
            <a:ext cx="639672" cy="1122553"/>
            <a:chOff x="9113837" y="1849529"/>
            <a:chExt cx="639762" cy="1122712"/>
          </a:xfrm>
        </p:grpSpPr>
        <p:pic>
          <p:nvPicPr>
            <p:cNvPr id="64" name="Picture 63">
              <a:extLst>
                <a:ext uri="{FF2B5EF4-FFF2-40B4-BE49-F238E27FC236}">
                  <a16:creationId xmlns:a16="http://schemas.microsoft.com/office/drawing/2014/main" id="{EC97681D-FF12-7B48-92FA-3F9560F678E2}"/>
                </a:ext>
              </a:extLst>
            </p:cNvPr>
            <p:cNvPicPr>
              <a:picLocks noChangeAspect="1"/>
            </p:cNvPicPr>
            <p:nvPr/>
          </p:nvPicPr>
          <p:blipFill rotWithShape="1">
            <a:blip r:embed="rId37"/>
            <a:srcRect l="17213" r="20866"/>
            <a:stretch/>
          </p:blipFill>
          <p:spPr>
            <a:xfrm>
              <a:off x="9113837" y="1849529"/>
              <a:ext cx="639762" cy="540708"/>
            </a:xfrm>
            <a:prstGeom prst="rect">
              <a:avLst/>
            </a:prstGeom>
          </p:spPr>
        </p:pic>
        <p:sp>
          <p:nvSpPr>
            <p:cNvPr id="65" name="TextBox 64">
              <a:extLst>
                <a:ext uri="{FF2B5EF4-FFF2-40B4-BE49-F238E27FC236}">
                  <a16:creationId xmlns:a16="http://schemas.microsoft.com/office/drawing/2014/main" id="{4BE0D2C7-E2B1-8646-8392-C56C3C234A79}"/>
                </a:ext>
              </a:extLst>
            </p:cNvPr>
            <p:cNvSpPr txBox="1"/>
            <p:nvPr/>
          </p:nvSpPr>
          <p:spPr>
            <a:xfrm>
              <a:off x="9212679" y="2532975"/>
              <a:ext cx="442078" cy="439266"/>
            </a:xfrm>
            <a:prstGeom prst="rect">
              <a:avLst/>
            </a:prstGeom>
          </p:spPr>
          <p:txBody>
            <a:bodyPr wrap="none" lIns="0" tIns="0" rIns="0" bIns="0" rtlCol="0" anchor="t" anchorCtr="0">
              <a:spAutoFit/>
            </a:bodyPr>
            <a:lstStyle/>
            <a:p>
              <a:pPr algn="ctr" defTabSz="932597"/>
              <a:r>
                <a:rPr lang="en-US" sz="1399">
                  <a:latin typeface="Segoe UI"/>
                </a:rPr>
                <a:t>Event</a:t>
              </a:r>
              <a:br>
                <a:rPr lang="en-US" sz="1399">
                  <a:latin typeface="Segoe UI"/>
                </a:rPr>
              </a:br>
              <a:r>
                <a:rPr lang="en-US" sz="1399">
                  <a:latin typeface="Segoe UI"/>
                </a:rPr>
                <a:t>Grid</a:t>
              </a:r>
            </a:p>
          </p:txBody>
        </p:sp>
      </p:grpSp>
      <p:grpSp>
        <p:nvGrpSpPr>
          <p:cNvPr id="71" name="Group 70">
            <a:extLst>
              <a:ext uri="{FF2B5EF4-FFF2-40B4-BE49-F238E27FC236}">
                <a16:creationId xmlns:a16="http://schemas.microsoft.com/office/drawing/2014/main" id="{7A02E900-A97E-C144-8C2A-8CB788AB9242}"/>
              </a:ext>
            </a:extLst>
          </p:cNvPr>
          <p:cNvGrpSpPr/>
          <p:nvPr/>
        </p:nvGrpSpPr>
        <p:grpSpPr>
          <a:xfrm>
            <a:off x="9745430" y="1850472"/>
            <a:ext cx="539924" cy="1121844"/>
            <a:chOff x="10051799" y="1850237"/>
            <a:chExt cx="540000" cy="1122004"/>
          </a:xfrm>
        </p:grpSpPr>
        <p:pic>
          <p:nvPicPr>
            <p:cNvPr id="66" name="Picture 65">
              <a:extLst>
                <a:ext uri="{FF2B5EF4-FFF2-40B4-BE49-F238E27FC236}">
                  <a16:creationId xmlns:a16="http://schemas.microsoft.com/office/drawing/2014/main" id="{FE5D7B02-5248-9740-9E6A-950D796139DE}"/>
                </a:ext>
              </a:extLst>
            </p:cNvPr>
            <p:cNvPicPr>
              <a:picLocks noChangeAspect="1"/>
            </p:cNvPicPr>
            <p:nvPr/>
          </p:nvPicPr>
          <p:blipFill>
            <a:blip r:embed="rId38"/>
            <a:stretch>
              <a:fillRect/>
            </a:stretch>
          </p:blipFill>
          <p:spPr>
            <a:xfrm>
              <a:off x="10051799" y="1850237"/>
              <a:ext cx="540000" cy="540000"/>
            </a:xfrm>
            <a:prstGeom prst="rect">
              <a:avLst/>
            </a:prstGeom>
          </p:spPr>
        </p:pic>
        <p:sp>
          <p:nvSpPr>
            <p:cNvPr id="67" name="TextBox 66">
              <a:extLst>
                <a:ext uri="{FF2B5EF4-FFF2-40B4-BE49-F238E27FC236}">
                  <a16:creationId xmlns:a16="http://schemas.microsoft.com/office/drawing/2014/main" id="{0243C8AB-C80B-124B-A18B-60E3D050BBA8}"/>
                </a:ext>
              </a:extLst>
            </p:cNvPr>
            <p:cNvSpPr txBox="1"/>
            <p:nvPr/>
          </p:nvSpPr>
          <p:spPr>
            <a:xfrm>
              <a:off x="10100760" y="2532975"/>
              <a:ext cx="442078" cy="439266"/>
            </a:xfrm>
            <a:prstGeom prst="rect">
              <a:avLst/>
            </a:prstGeom>
          </p:spPr>
          <p:txBody>
            <a:bodyPr wrap="none" lIns="0" tIns="0" rIns="0" bIns="0" rtlCol="0" anchor="t" anchorCtr="0">
              <a:spAutoFit/>
            </a:bodyPr>
            <a:lstStyle/>
            <a:p>
              <a:pPr algn="ctr" defTabSz="932597"/>
              <a:r>
                <a:rPr lang="en-US" sz="1399">
                  <a:latin typeface="Segoe UI"/>
                </a:rPr>
                <a:t>Event</a:t>
              </a:r>
              <a:br>
                <a:rPr lang="en-US" sz="1399">
                  <a:latin typeface="Segoe UI"/>
                </a:rPr>
              </a:br>
              <a:r>
                <a:rPr lang="en-US" sz="1399">
                  <a:latin typeface="Segoe UI"/>
                </a:rPr>
                <a:t>Hub</a:t>
              </a:r>
            </a:p>
          </p:txBody>
        </p:sp>
      </p:grpSp>
      <p:grpSp>
        <p:nvGrpSpPr>
          <p:cNvPr id="70" name="Group 69">
            <a:extLst>
              <a:ext uri="{FF2B5EF4-FFF2-40B4-BE49-F238E27FC236}">
                <a16:creationId xmlns:a16="http://schemas.microsoft.com/office/drawing/2014/main" id="{5A3B74AC-5273-D748-9D7D-4AF005823372}"/>
              </a:ext>
            </a:extLst>
          </p:cNvPr>
          <p:cNvGrpSpPr/>
          <p:nvPr/>
        </p:nvGrpSpPr>
        <p:grpSpPr>
          <a:xfrm>
            <a:off x="10423040" y="1849763"/>
            <a:ext cx="609815" cy="1096243"/>
            <a:chOff x="11339411" y="1849529"/>
            <a:chExt cx="609901" cy="1096399"/>
          </a:xfrm>
        </p:grpSpPr>
        <p:pic>
          <p:nvPicPr>
            <p:cNvPr id="68" name="Picture 67">
              <a:extLst>
                <a:ext uri="{FF2B5EF4-FFF2-40B4-BE49-F238E27FC236}">
                  <a16:creationId xmlns:a16="http://schemas.microsoft.com/office/drawing/2014/main" id="{6201045F-B151-3744-B000-DF2D8183B799}"/>
                </a:ext>
              </a:extLst>
            </p:cNvPr>
            <p:cNvPicPr>
              <a:picLocks noChangeAspect="1"/>
            </p:cNvPicPr>
            <p:nvPr/>
          </p:nvPicPr>
          <p:blipFill rotWithShape="1">
            <a:blip r:embed="rId39"/>
            <a:srcRect l="17838" r="22571"/>
            <a:stretch/>
          </p:blipFill>
          <p:spPr>
            <a:xfrm>
              <a:off x="11339411" y="1849529"/>
              <a:ext cx="609901" cy="537326"/>
            </a:xfrm>
            <a:prstGeom prst="rect">
              <a:avLst/>
            </a:prstGeom>
          </p:spPr>
        </p:pic>
        <p:sp>
          <p:nvSpPr>
            <p:cNvPr id="69" name="TextBox 68">
              <a:extLst>
                <a:ext uri="{FF2B5EF4-FFF2-40B4-BE49-F238E27FC236}">
                  <a16:creationId xmlns:a16="http://schemas.microsoft.com/office/drawing/2014/main" id="{290A137F-328A-E543-9508-E5D1F278BFD9}"/>
                </a:ext>
              </a:extLst>
            </p:cNvPr>
            <p:cNvSpPr txBox="1"/>
            <p:nvPr/>
          </p:nvSpPr>
          <p:spPr>
            <a:xfrm>
              <a:off x="11355365" y="2506662"/>
              <a:ext cx="577992" cy="439266"/>
            </a:xfrm>
            <a:prstGeom prst="rect">
              <a:avLst/>
            </a:prstGeom>
          </p:spPr>
          <p:txBody>
            <a:bodyPr wrap="none" lIns="0" tIns="0" rIns="0" bIns="0" rtlCol="0" anchor="t" anchorCtr="0">
              <a:spAutoFit/>
            </a:bodyPr>
            <a:lstStyle/>
            <a:p>
              <a:pPr algn="ctr" defTabSz="932597"/>
              <a:r>
                <a:rPr lang="en-US" sz="1399">
                  <a:latin typeface="Segoe UI"/>
                </a:rPr>
                <a:t>Service</a:t>
              </a:r>
              <a:br>
                <a:rPr lang="en-US" sz="1399">
                  <a:latin typeface="Segoe UI"/>
                </a:rPr>
              </a:br>
              <a:r>
                <a:rPr lang="en-US" sz="1399">
                  <a:latin typeface="Segoe UI"/>
                </a:rPr>
                <a:t>Bus</a:t>
              </a:r>
            </a:p>
          </p:txBody>
        </p:sp>
      </p:grpSp>
      <p:pic>
        <p:nvPicPr>
          <p:cNvPr id="83" name="Picture 82">
            <a:extLst>
              <a:ext uri="{FF2B5EF4-FFF2-40B4-BE49-F238E27FC236}">
                <a16:creationId xmlns:a16="http://schemas.microsoft.com/office/drawing/2014/main" id="{B5605828-A46C-9D44-BA32-5AA5854CE0E2}"/>
              </a:ext>
            </a:extLst>
          </p:cNvPr>
          <p:cNvPicPr>
            <a:picLocks noChangeAspect="1"/>
          </p:cNvPicPr>
          <p:nvPr/>
        </p:nvPicPr>
        <p:blipFill>
          <a:blip r:embed="rId40"/>
          <a:stretch>
            <a:fillRect/>
          </a:stretch>
        </p:blipFill>
        <p:spPr>
          <a:xfrm>
            <a:off x="5200480" y="3916564"/>
            <a:ext cx="687532" cy="687532"/>
          </a:xfrm>
          <a:prstGeom prst="rect">
            <a:avLst/>
          </a:prstGeom>
        </p:spPr>
      </p:pic>
      <p:pic>
        <p:nvPicPr>
          <p:cNvPr id="84" name="Picture 83">
            <a:extLst>
              <a:ext uri="{FF2B5EF4-FFF2-40B4-BE49-F238E27FC236}">
                <a16:creationId xmlns:a16="http://schemas.microsoft.com/office/drawing/2014/main" id="{0D1357E9-98F2-1A4B-8FE7-8C0F9D20527F}"/>
              </a:ext>
            </a:extLst>
          </p:cNvPr>
          <p:cNvPicPr>
            <a:picLocks noChangeAspect="1"/>
          </p:cNvPicPr>
          <p:nvPr/>
        </p:nvPicPr>
        <p:blipFill>
          <a:blip r:embed="rId41"/>
          <a:stretch>
            <a:fillRect/>
          </a:stretch>
        </p:blipFill>
        <p:spPr>
          <a:xfrm>
            <a:off x="5793289" y="3531811"/>
            <a:ext cx="537238" cy="537238"/>
          </a:xfrm>
          <a:prstGeom prst="rect">
            <a:avLst/>
          </a:prstGeom>
        </p:spPr>
      </p:pic>
      <p:pic>
        <p:nvPicPr>
          <p:cNvPr id="85" name="Picture 84">
            <a:extLst>
              <a:ext uri="{FF2B5EF4-FFF2-40B4-BE49-F238E27FC236}">
                <a16:creationId xmlns:a16="http://schemas.microsoft.com/office/drawing/2014/main" id="{8DCA16BC-BBF0-BD44-86CD-6ECED4DFD4DF}"/>
              </a:ext>
            </a:extLst>
          </p:cNvPr>
          <p:cNvPicPr>
            <a:picLocks noChangeAspect="1"/>
          </p:cNvPicPr>
          <p:nvPr/>
        </p:nvPicPr>
        <p:blipFill>
          <a:blip r:embed="rId42"/>
          <a:stretch>
            <a:fillRect/>
          </a:stretch>
        </p:blipFill>
        <p:spPr>
          <a:xfrm>
            <a:off x="8527470" y="3549014"/>
            <a:ext cx="514445" cy="560745"/>
          </a:xfrm>
          <a:prstGeom prst="rect">
            <a:avLst/>
          </a:prstGeom>
          <a:effectLst/>
        </p:spPr>
      </p:pic>
      <p:grpSp>
        <p:nvGrpSpPr>
          <p:cNvPr id="88" name="Group 87">
            <a:extLst>
              <a:ext uri="{FF2B5EF4-FFF2-40B4-BE49-F238E27FC236}">
                <a16:creationId xmlns:a16="http://schemas.microsoft.com/office/drawing/2014/main" id="{122ED570-4C00-D048-BCBD-8F0348EDC308}"/>
              </a:ext>
            </a:extLst>
          </p:cNvPr>
          <p:cNvGrpSpPr/>
          <p:nvPr/>
        </p:nvGrpSpPr>
        <p:grpSpPr>
          <a:xfrm>
            <a:off x="11164044" y="1855647"/>
            <a:ext cx="742448" cy="1110399"/>
            <a:chOff x="9961911" y="1855413"/>
            <a:chExt cx="742553" cy="1110556"/>
          </a:xfrm>
        </p:grpSpPr>
        <p:pic>
          <p:nvPicPr>
            <p:cNvPr id="86" name="Picture 85">
              <a:extLst>
                <a:ext uri="{FF2B5EF4-FFF2-40B4-BE49-F238E27FC236}">
                  <a16:creationId xmlns:a16="http://schemas.microsoft.com/office/drawing/2014/main" id="{B6E4B852-87DD-D449-9F5D-5242AC1DC238}"/>
                </a:ext>
              </a:extLst>
            </p:cNvPr>
            <p:cNvPicPr>
              <a:picLocks noChangeAspect="1"/>
            </p:cNvPicPr>
            <p:nvPr/>
          </p:nvPicPr>
          <p:blipFill rotWithShape="1">
            <a:blip r:embed="rId43"/>
            <a:srcRect l="28793" t="22557" r="30402" b="22286"/>
            <a:stretch/>
          </p:blipFill>
          <p:spPr>
            <a:xfrm>
              <a:off x="10061020" y="1855413"/>
              <a:ext cx="544337" cy="525558"/>
            </a:xfrm>
            <a:prstGeom prst="rect">
              <a:avLst/>
            </a:prstGeom>
          </p:spPr>
        </p:pic>
        <p:sp>
          <p:nvSpPr>
            <p:cNvPr id="87" name="TextBox 86">
              <a:extLst>
                <a:ext uri="{FF2B5EF4-FFF2-40B4-BE49-F238E27FC236}">
                  <a16:creationId xmlns:a16="http://schemas.microsoft.com/office/drawing/2014/main" id="{AB7B14D8-15F4-9A40-8B97-AC861C6C44C3}"/>
                </a:ext>
              </a:extLst>
            </p:cNvPr>
            <p:cNvSpPr txBox="1"/>
            <p:nvPr/>
          </p:nvSpPr>
          <p:spPr>
            <a:xfrm>
              <a:off x="9961911" y="2526703"/>
              <a:ext cx="742553" cy="439266"/>
            </a:xfrm>
            <a:prstGeom prst="rect">
              <a:avLst/>
            </a:prstGeom>
          </p:spPr>
          <p:txBody>
            <a:bodyPr wrap="none" lIns="0" tIns="0" rIns="0" bIns="0" rtlCol="0" anchor="t" anchorCtr="0">
              <a:spAutoFit/>
            </a:bodyPr>
            <a:lstStyle/>
            <a:p>
              <a:pPr algn="ctr" defTabSz="932597"/>
              <a:r>
                <a:rPr lang="en-US" sz="1399">
                  <a:latin typeface="Segoe UI"/>
                </a:rPr>
                <a:t>Active</a:t>
              </a:r>
              <a:br>
                <a:rPr lang="en-US" sz="1399">
                  <a:latin typeface="Segoe UI"/>
                </a:rPr>
              </a:br>
              <a:r>
                <a:rPr lang="en-US" sz="1399">
                  <a:latin typeface="Segoe UI"/>
                </a:rPr>
                <a:t>Directory</a:t>
              </a:r>
            </a:p>
          </p:txBody>
        </p:sp>
      </p:grpSp>
      <p:pic>
        <p:nvPicPr>
          <p:cNvPr id="89" name="Picture 88">
            <a:extLst>
              <a:ext uri="{FF2B5EF4-FFF2-40B4-BE49-F238E27FC236}">
                <a16:creationId xmlns:a16="http://schemas.microsoft.com/office/drawing/2014/main" id="{7F76F4C1-6CD9-1242-A422-313F8F600E38}"/>
              </a:ext>
            </a:extLst>
          </p:cNvPr>
          <p:cNvPicPr>
            <a:picLocks noChangeAspect="1"/>
          </p:cNvPicPr>
          <p:nvPr/>
        </p:nvPicPr>
        <p:blipFill>
          <a:blip r:embed="rId44"/>
          <a:stretch>
            <a:fillRect/>
          </a:stretch>
        </p:blipFill>
        <p:spPr>
          <a:xfrm>
            <a:off x="6185562" y="3911204"/>
            <a:ext cx="622098" cy="622098"/>
          </a:xfrm>
          <a:prstGeom prst="rect">
            <a:avLst/>
          </a:prstGeom>
        </p:spPr>
      </p:pic>
      <p:pic>
        <p:nvPicPr>
          <p:cNvPr id="90" name="Graphic 89">
            <a:extLst>
              <a:ext uri="{FF2B5EF4-FFF2-40B4-BE49-F238E27FC236}">
                <a16:creationId xmlns:a16="http://schemas.microsoft.com/office/drawing/2014/main" id="{7D9A9DCA-E57A-DF40-BEBE-A2598E0088FB}"/>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330108" y="6240460"/>
            <a:ext cx="526166" cy="495409"/>
          </a:xfrm>
          <a:prstGeom prst="rect">
            <a:avLst/>
          </a:prstGeom>
        </p:spPr>
      </p:pic>
      <p:sp>
        <p:nvSpPr>
          <p:cNvPr id="92" name="Half Frame 91">
            <a:extLst>
              <a:ext uri="{FF2B5EF4-FFF2-40B4-BE49-F238E27FC236}">
                <a16:creationId xmlns:a16="http://schemas.microsoft.com/office/drawing/2014/main" id="{3F1468D9-7568-8C49-91EE-8643502D0AAF}"/>
              </a:ext>
            </a:extLst>
          </p:cNvPr>
          <p:cNvSpPr/>
          <p:nvPr/>
        </p:nvSpPr>
        <p:spPr>
          <a:xfrm>
            <a:off x="9071245" y="6011507"/>
            <a:ext cx="2897230" cy="870865"/>
          </a:xfrm>
          <a:prstGeom prst="halfFrame">
            <a:avLst>
              <a:gd name="adj1" fmla="val 11980"/>
              <a:gd name="adj2" fmla="val 11435"/>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endParaRPr lang="en-US">
              <a:solidFill>
                <a:schemeClr val="tx1"/>
              </a:solidFill>
              <a:latin typeface="Segoe UI"/>
            </a:endParaRPr>
          </a:p>
        </p:txBody>
      </p:sp>
      <p:sp>
        <p:nvSpPr>
          <p:cNvPr id="93" name="Rectangle 92">
            <a:extLst>
              <a:ext uri="{FF2B5EF4-FFF2-40B4-BE49-F238E27FC236}">
                <a16:creationId xmlns:a16="http://schemas.microsoft.com/office/drawing/2014/main" id="{ED2D520F-0D88-6E40-96D2-EBC3605F822E}"/>
              </a:ext>
            </a:extLst>
          </p:cNvPr>
          <p:cNvSpPr/>
          <p:nvPr/>
        </p:nvSpPr>
        <p:spPr>
          <a:xfrm>
            <a:off x="9888007" y="6258650"/>
            <a:ext cx="2240684" cy="533375"/>
          </a:xfrm>
          <a:prstGeom prst="rect">
            <a:avLst/>
          </a:prstGeom>
        </p:spPr>
        <p:txBody>
          <a:bodyPr wrap="none">
            <a:spAutoFit/>
          </a:bodyPr>
          <a:lstStyle/>
          <a:p>
            <a:pPr defTabSz="932597"/>
            <a:r>
              <a:rPr lang="en-US" sz="1399" i="1">
                <a:latin typeface="Segoe UI"/>
              </a:rPr>
              <a:t>Microsoft SDKs for Java</a:t>
            </a:r>
            <a:br>
              <a:rPr lang="en-US" sz="1399" i="1">
                <a:latin typeface="Segoe UI"/>
              </a:rPr>
            </a:br>
            <a:r>
              <a:rPr lang="en-US" sz="1399" i="1">
                <a:latin typeface="Segoe UI"/>
              </a:rPr>
              <a:t>Over 50+ services covered</a:t>
            </a:r>
          </a:p>
        </p:txBody>
      </p:sp>
    </p:spTree>
    <p:extLst>
      <p:ext uri="{BB962C8B-B14F-4D97-AF65-F5344CB8AC3E}">
        <p14:creationId xmlns:p14="http://schemas.microsoft.com/office/powerpoint/2010/main" val="2964108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1</a:t>
            </a:r>
            <a:r>
              <a:rPr lang="en-US" baseline="30000" dirty="0"/>
              <a:t>st</a:t>
            </a:r>
            <a:r>
              <a:rPr lang="en-US" dirty="0"/>
              <a:t> Class Support for Java on Azure Services</a:t>
            </a:r>
          </a:p>
        </p:txBody>
      </p:sp>
      <p:sp>
        <p:nvSpPr>
          <p:cNvPr id="3" name="Subtitle 2">
            <a:extLst>
              <a:ext uri="{FF2B5EF4-FFF2-40B4-BE49-F238E27FC236}">
                <a16:creationId xmlns:a16="http://schemas.microsoft.com/office/drawing/2014/main" id="{FC2FCE7A-BCE0-4ED9-BB3D-0F8556F21AEC}"/>
              </a:ext>
            </a:extLst>
          </p:cNvPr>
          <p:cNvSpPr>
            <a:spLocks noGrp="1"/>
          </p:cNvSpPr>
          <p:nvPr>
            <p:ph type="subTitle" idx="27"/>
          </p:nvPr>
        </p:nvSpPr>
        <p:spPr>
          <a:xfrm>
            <a:off x="466368" y="1072494"/>
            <a:ext cx="11503739" cy="523733"/>
          </a:xfrm>
        </p:spPr>
        <p:txBody>
          <a:bodyPr/>
          <a:lstStyle/>
          <a:p>
            <a:r>
              <a:rPr lang="en-US" dirty="0">
                <a:solidFill>
                  <a:srgbClr val="FFC000"/>
                </a:solidFill>
              </a:rPr>
              <a:t>Native and idiomatic support for Java applications. </a:t>
            </a:r>
          </a:p>
        </p:txBody>
      </p:sp>
      <p:grpSp>
        <p:nvGrpSpPr>
          <p:cNvPr id="9" name="Group 8">
            <a:extLst>
              <a:ext uri="{FF2B5EF4-FFF2-40B4-BE49-F238E27FC236}">
                <a16:creationId xmlns:a16="http://schemas.microsoft.com/office/drawing/2014/main" id="{DFF09C4F-CA13-DA42-924F-74664F23F3FA}"/>
              </a:ext>
            </a:extLst>
          </p:cNvPr>
          <p:cNvGrpSpPr/>
          <p:nvPr/>
        </p:nvGrpSpPr>
        <p:grpSpPr>
          <a:xfrm>
            <a:off x="350837" y="1901692"/>
            <a:ext cx="5985458" cy="1793109"/>
            <a:chOff x="349620" y="1864573"/>
            <a:chExt cx="5868629" cy="1758110"/>
          </a:xfrm>
        </p:grpSpPr>
        <p:pic>
          <p:nvPicPr>
            <p:cNvPr id="2" name="Picture 1">
              <a:extLst>
                <a:ext uri="{FF2B5EF4-FFF2-40B4-BE49-F238E27FC236}">
                  <a16:creationId xmlns:a16="http://schemas.microsoft.com/office/drawing/2014/main" id="{C540F6D4-00A7-E64F-8B32-9C1065C55F6E}"/>
                </a:ext>
              </a:extLst>
            </p:cNvPr>
            <p:cNvPicPr>
              <a:picLocks noChangeAspect="1"/>
            </p:cNvPicPr>
            <p:nvPr/>
          </p:nvPicPr>
          <p:blipFill>
            <a:blip r:embed="rId3"/>
            <a:stretch>
              <a:fillRect/>
            </a:stretch>
          </p:blipFill>
          <p:spPr>
            <a:xfrm>
              <a:off x="349620" y="1864573"/>
              <a:ext cx="1152658" cy="1152658"/>
            </a:xfrm>
            <a:prstGeom prst="rect">
              <a:avLst/>
            </a:prstGeom>
          </p:spPr>
        </p:pic>
        <p:sp>
          <p:nvSpPr>
            <p:cNvPr id="5" name="TextBox 4">
              <a:extLst>
                <a:ext uri="{FF2B5EF4-FFF2-40B4-BE49-F238E27FC236}">
                  <a16:creationId xmlns:a16="http://schemas.microsoft.com/office/drawing/2014/main" id="{24D3CDC2-497D-DD4B-98BE-8B49432F9564}"/>
                </a:ext>
              </a:extLst>
            </p:cNvPr>
            <p:cNvSpPr txBox="1"/>
            <p:nvPr/>
          </p:nvSpPr>
          <p:spPr>
            <a:xfrm>
              <a:off x="1717966" y="1864573"/>
              <a:ext cx="4500283" cy="1758110"/>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Functions</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Java SE 8</a:t>
              </a:r>
            </a:p>
            <a:p>
              <a:pPr marL="291436" indent="-291436" defTabSz="932597">
                <a:buFont typeface="Arial" panose="020B0604020202020204" pitchFamily="34" charset="0"/>
                <a:buChar char="•"/>
              </a:pPr>
              <a:r>
                <a:rPr lang="en-US" sz="1632" dirty="0">
                  <a:latin typeface="Segoe UI"/>
                </a:rPr>
                <a:t>Java SDK</a:t>
              </a:r>
            </a:p>
            <a:p>
              <a:pPr marL="291436" indent="-291436" defTabSz="932597">
                <a:buFont typeface="Arial" panose="020B0604020202020204" pitchFamily="34" charset="0"/>
                <a:buChar char="•"/>
              </a:pPr>
              <a:r>
                <a:rPr lang="en-US" sz="1632" dirty="0">
                  <a:latin typeface="Segoe UI"/>
                </a:rPr>
                <a:t>Plugins for Maven, Eclipse, and IntelliJ</a:t>
              </a:r>
            </a:p>
            <a:p>
              <a:pPr marL="291436" indent="-291436" defTabSz="932597">
                <a:buFont typeface="Arial" panose="020B0604020202020204" pitchFamily="34" charset="0"/>
                <a:buChar char="•"/>
              </a:pPr>
              <a:r>
                <a:rPr lang="en-US" sz="1632" dirty="0">
                  <a:latin typeface="Segoe UI"/>
                </a:rPr>
                <a:t>VS Code Extension (manage; local/remote debug)</a:t>
              </a:r>
            </a:p>
            <a:p>
              <a:pPr marL="291436" indent="-291436" defTabSz="932597">
                <a:buFont typeface="Arial" panose="020B0604020202020204" pitchFamily="34" charset="0"/>
                <a:buChar char="•"/>
              </a:pPr>
              <a:endParaRPr lang="en-US" sz="1632" dirty="0">
                <a:latin typeface="Segoe UI"/>
              </a:endParaRPr>
            </a:p>
          </p:txBody>
        </p:sp>
      </p:grpSp>
      <p:grpSp>
        <p:nvGrpSpPr>
          <p:cNvPr id="11" name="Group 10">
            <a:extLst>
              <a:ext uri="{FF2B5EF4-FFF2-40B4-BE49-F238E27FC236}">
                <a16:creationId xmlns:a16="http://schemas.microsoft.com/office/drawing/2014/main" id="{24CAAA9C-2A84-764D-943B-9119B266851C}"/>
              </a:ext>
            </a:extLst>
          </p:cNvPr>
          <p:cNvGrpSpPr/>
          <p:nvPr/>
        </p:nvGrpSpPr>
        <p:grpSpPr>
          <a:xfrm>
            <a:off x="429859" y="4911620"/>
            <a:ext cx="5300470" cy="1536950"/>
            <a:chOff x="420604" y="4624360"/>
            <a:chExt cx="5197011" cy="1506951"/>
          </a:xfrm>
        </p:grpSpPr>
        <p:pic>
          <p:nvPicPr>
            <p:cNvPr id="12" name="Picture 11">
              <a:extLst>
                <a:ext uri="{FF2B5EF4-FFF2-40B4-BE49-F238E27FC236}">
                  <a16:creationId xmlns:a16="http://schemas.microsoft.com/office/drawing/2014/main" id="{19F8910F-E34C-5A4A-8C01-8A904F12F0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604" y="4689462"/>
              <a:ext cx="1010690" cy="1010690"/>
            </a:xfrm>
            <a:prstGeom prst="rect">
              <a:avLst/>
            </a:prstGeom>
          </p:spPr>
        </p:pic>
        <p:sp>
          <p:nvSpPr>
            <p:cNvPr id="27" name="TextBox 26">
              <a:extLst>
                <a:ext uri="{FF2B5EF4-FFF2-40B4-BE49-F238E27FC236}">
                  <a16:creationId xmlns:a16="http://schemas.microsoft.com/office/drawing/2014/main" id="{F85AD128-7860-2B4B-8C1B-2823C3D34242}"/>
                </a:ext>
              </a:extLst>
            </p:cNvPr>
            <p:cNvSpPr txBox="1"/>
            <p:nvPr/>
          </p:nvSpPr>
          <p:spPr>
            <a:xfrm>
              <a:off x="1717966" y="4624360"/>
              <a:ext cx="3899649" cy="1506951"/>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App Service</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Java SE 8</a:t>
              </a:r>
            </a:p>
            <a:p>
              <a:pPr marL="291436" indent="-291436" defTabSz="932597">
                <a:buFont typeface="Arial" panose="020B0604020202020204" pitchFamily="34" charset="0"/>
                <a:buChar char="•"/>
              </a:pPr>
              <a:r>
                <a:rPr lang="en-US" sz="1632" dirty="0">
                  <a:latin typeface="Segoe UI"/>
                </a:rPr>
                <a:t>Tomcat 8.5, 9.0</a:t>
              </a:r>
            </a:p>
            <a:p>
              <a:pPr marL="291436" indent="-291436" defTabSz="932597">
                <a:buFont typeface="Arial" panose="020B0604020202020204" pitchFamily="34" charset="0"/>
                <a:buChar char="•"/>
              </a:pPr>
              <a:r>
                <a:rPr lang="en-US" sz="1632" dirty="0">
                  <a:latin typeface="Segoe UI"/>
                </a:rPr>
                <a:t>Maven Plugin</a:t>
              </a:r>
            </a:p>
            <a:p>
              <a:pPr marL="291436" indent="-291436" defTabSz="932597">
                <a:buFont typeface="Arial" panose="020B0604020202020204" pitchFamily="34" charset="0"/>
                <a:buChar char="•"/>
              </a:pPr>
              <a:r>
                <a:rPr lang="en-US" sz="1632" dirty="0">
                  <a:latin typeface="Segoe UI"/>
                </a:rPr>
                <a:t>Eclipse &amp; IntelliJ Plugins </a:t>
              </a:r>
            </a:p>
            <a:p>
              <a:pPr marL="291436" indent="-291436" defTabSz="932597">
                <a:buFont typeface="Arial" panose="020B0604020202020204" pitchFamily="34" charset="0"/>
                <a:buChar char="•"/>
              </a:pPr>
              <a:r>
                <a:rPr lang="en-US" sz="1632" dirty="0">
                  <a:latin typeface="Segoe UI"/>
                </a:rPr>
                <a:t>VS Code Extension (Manage)</a:t>
              </a:r>
            </a:p>
          </p:txBody>
        </p:sp>
      </p:grpSp>
      <p:grpSp>
        <p:nvGrpSpPr>
          <p:cNvPr id="18" name="Group 17">
            <a:extLst>
              <a:ext uri="{FF2B5EF4-FFF2-40B4-BE49-F238E27FC236}">
                <a16:creationId xmlns:a16="http://schemas.microsoft.com/office/drawing/2014/main" id="{762E8949-D174-4141-A5B9-44B83AF20881}"/>
              </a:ext>
            </a:extLst>
          </p:cNvPr>
          <p:cNvGrpSpPr/>
          <p:nvPr/>
        </p:nvGrpSpPr>
        <p:grpSpPr>
          <a:xfrm>
            <a:off x="6533351" y="4716419"/>
            <a:ext cx="6975907" cy="1536950"/>
            <a:chOff x="6404963" y="4551304"/>
            <a:chExt cx="6839745" cy="1506951"/>
          </a:xfrm>
        </p:grpSpPr>
        <p:pic>
          <p:nvPicPr>
            <p:cNvPr id="29" name="Graphic 28">
              <a:extLst>
                <a:ext uri="{FF2B5EF4-FFF2-40B4-BE49-F238E27FC236}">
                  <a16:creationId xmlns:a16="http://schemas.microsoft.com/office/drawing/2014/main" id="{37241B0B-F773-764F-879F-B002C9337E8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04963" y="4620896"/>
              <a:ext cx="1070581" cy="1008000"/>
            </a:xfrm>
            <a:prstGeom prst="rect">
              <a:avLst/>
            </a:prstGeom>
          </p:spPr>
        </p:pic>
        <p:sp>
          <p:nvSpPr>
            <p:cNvPr id="32" name="TextBox 31">
              <a:extLst>
                <a:ext uri="{FF2B5EF4-FFF2-40B4-BE49-F238E27FC236}">
                  <a16:creationId xmlns:a16="http://schemas.microsoft.com/office/drawing/2014/main" id="{FEDAA86E-2B56-5C40-89CD-6405A9954EA8}"/>
                </a:ext>
              </a:extLst>
            </p:cNvPr>
            <p:cNvSpPr txBox="1"/>
            <p:nvPr/>
          </p:nvSpPr>
          <p:spPr>
            <a:xfrm>
              <a:off x="7973460" y="4551304"/>
              <a:ext cx="5271248" cy="1506951"/>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SDKs for Java</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Management APIs (CRUD Azure services)</a:t>
              </a:r>
            </a:p>
            <a:p>
              <a:pPr marL="291436" indent="-291436" defTabSz="932597">
                <a:buFont typeface="Arial" panose="020B0604020202020204" pitchFamily="34" charset="0"/>
                <a:buChar char="•"/>
              </a:pPr>
              <a:r>
                <a:rPr lang="en-US" sz="1632" dirty="0">
                  <a:latin typeface="Segoe UI"/>
                </a:rPr>
                <a:t>REST-to-Java APIs (idiomatic low-level REST API)</a:t>
              </a:r>
            </a:p>
            <a:p>
              <a:pPr marL="291436" indent="-291436" defTabSz="932597">
                <a:buFont typeface="Arial" panose="020B0604020202020204" pitchFamily="34" charset="0"/>
                <a:buChar char="•"/>
              </a:pPr>
              <a:r>
                <a:rPr lang="en-US" sz="1632" dirty="0">
                  <a:latin typeface="Segoe UI"/>
                </a:rPr>
                <a:t>Fluent APIs (idiomatic service features)</a:t>
              </a:r>
            </a:p>
            <a:p>
              <a:pPr marL="291436" indent="-291436" defTabSz="932597">
                <a:buFont typeface="Arial" panose="020B0604020202020204" pitchFamily="34" charset="0"/>
                <a:buChar char="•"/>
              </a:pPr>
              <a:r>
                <a:rPr lang="en-US" sz="1632" b="1" dirty="0">
                  <a:latin typeface="Segoe UI"/>
                </a:rPr>
                <a:t>Over 50+ services covered</a:t>
              </a:r>
            </a:p>
            <a:p>
              <a:pPr marL="291436" indent="-291436" defTabSz="932597">
                <a:buFont typeface="Arial" panose="020B0604020202020204" pitchFamily="34" charset="0"/>
                <a:buChar char="•"/>
              </a:pPr>
              <a:r>
                <a:rPr lang="en-US" sz="1632" dirty="0">
                  <a:latin typeface="Segoe UI"/>
                </a:rPr>
                <a:t>Open Source SDKs</a:t>
              </a:r>
            </a:p>
          </p:txBody>
        </p:sp>
      </p:grpSp>
      <p:grpSp>
        <p:nvGrpSpPr>
          <p:cNvPr id="16" name="Group 15">
            <a:extLst>
              <a:ext uri="{FF2B5EF4-FFF2-40B4-BE49-F238E27FC236}">
                <a16:creationId xmlns:a16="http://schemas.microsoft.com/office/drawing/2014/main" id="{EA63D1D8-F182-0542-B754-20BBE2D3C0BD}"/>
              </a:ext>
            </a:extLst>
          </p:cNvPr>
          <p:cNvGrpSpPr/>
          <p:nvPr/>
        </p:nvGrpSpPr>
        <p:grpSpPr>
          <a:xfrm>
            <a:off x="6486660" y="3254765"/>
            <a:ext cx="7022598" cy="1280793"/>
            <a:chOff x="6359183" y="3155611"/>
            <a:chExt cx="6885525" cy="1255793"/>
          </a:xfrm>
        </p:grpSpPr>
        <p:pic>
          <p:nvPicPr>
            <p:cNvPr id="14" name="Picture 13">
              <a:extLst>
                <a:ext uri="{FF2B5EF4-FFF2-40B4-BE49-F238E27FC236}">
                  <a16:creationId xmlns:a16="http://schemas.microsoft.com/office/drawing/2014/main" id="{91F10511-A575-154A-B3DE-82A7031204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59183" y="3155611"/>
              <a:ext cx="1162141" cy="1162141"/>
            </a:xfrm>
            <a:prstGeom prst="rect">
              <a:avLst/>
            </a:prstGeom>
          </p:spPr>
        </p:pic>
        <p:sp>
          <p:nvSpPr>
            <p:cNvPr id="35" name="TextBox 34">
              <a:extLst>
                <a:ext uri="{FF2B5EF4-FFF2-40B4-BE49-F238E27FC236}">
                  <a16:creationId xmlns:a16="http://schemas.microsoft.com/office/drawing/2014/main" id="{B6822BF5-EC89-AE4E-8815-1F4699E93196}"/>
                </a:ext>
              </a:extLst>
            </p:cNvPr>
            <p:cNvSpPr txBox="1"/>
            <p:nvPr/>
          </p:nvSpPr>
          <p:spPr>
            <a:xfrm>
              <a:off x="7973460" y="3155611"/>
              <a:ext cx="5271248" cy="1255793"/>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Application Insights</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Java SDK for user-defined instrumentation</a:t>
              </a:r>
            </a:p>
            <a:p>
              <a:pPr marL="291436" indent="-291436" defTabSz="932597">
                <a:buFont typeface="Arial" panose="020B0604020202020204" pitchFamily="34" charset="0"/>
                <a:buChar char="•"/>
              </a:pPr>
              <a:r>
                <a:rPr lang="en-US" sz="1632" dirty="0">
                  <a:latin typeface="Segoe UI"/>
                </a:rPr>
                <a:t>Java Agents for auto instrumentation</a:t>
              </a:r>
            </a:p>
            <a:p>
              <a:pPr marL="291436" indent="-291436" defTabSz="932597">
                <a:buFont typeface="Arial" panose="020B0604020202020204" pitchFamily="34" charset="0"/>
                <a:buChar char="•"/>
              </a:pPr>
              <a:r>
                <a:rPr lang="en-US" sz="1632" dirty="0">
                  <a:latin typeface="Segoe UI"/>
                </a:rPr>
                <a:t>Eclipse Plugin</a:t>
              </a:r>
            </a:p>
            <a:p>
              <a:pPr marL="291436" indent="-291436" defTabSz="932597">
                <a:buFont typeface="Arial" panose="020B0604020202020204" pitchFamily="34" charset="0"/>
                <a:buChar char="•"/>
              </a:pPr>
              <a:r>
                <a:rPr lang="en-US" sz="1632" dirty="0">
                  <a:latin typeface="Segoe UI"/>
                </a:rPr>
                <a:t>Open Source SDKs</a:t>
              </a:r>
            </a:p>
          </p:txBody>
        </p:sp>
      </p:grpSp>
      <p:grpSp>
        <p:nvGrpSpPr>
          <p:cNvPr id="13" name="Group 12">
            <a:extLst>
              <a:ext uri="{FF2B5EF4-FFF2-40B4-BE49-F238E27FC236}">
                <a16:creationId xmlns:a16="http://schemas.microsoft.com/office/drawing/2014/main" id="{031CABEF-5518-114C-B9E9-14D8BC38EBDE}"/>
              </a:ext>
            </a:extLst>
          </p:cNvPr>
          <p:cNvGrpSpPr/>
          <p:nvPr/>
        </p:nvGrpSpPr>
        <p:grpSpPr>
          <a:xfrm>
            <a:off x="5998802" y="1901688"/>
            <a:ext cx="7510455" cy="1280793"/>
            <a:chOff x="5880848" y="1769569"/>
            <a:chExt cx="7363860" cy="1255793"/>
          </a:xfrm>
        </p:grpSpPr>
        <p:pic>
          <p:nvPicPr>
            <p:cNvPr id="19" name="Picture 18">
              <a:extLst>
                <a:ext uri="{FF2B5EF4-FFF2-40B4-BE49-F238E27FC236}">
                  <a16:creationId xmlns:a16="http://schemas.microsoft.com/office/drawing/2014/main" id="{33854794-B1C4-6D48-998F-17D56DB40FD0}"/>
                </a:ext>
              </a:extLst>
            </p:cNvPr>
            <p:cNvPicPr>
              <a:picLocks noChangeAspect="1"/>
            </p:cNvPicPr>
            <p:nvPr/>
          </p:nvPicPr>
          <p:blipFill>
            <a:blip r:embed="rId8"/>
            <a:stretch>
              <a:fillRect/>
            </a:stretch>
          </p:blipFill>
          <p:spPr>
            <a:xfrm>
              <a:off x="5880848" y="1769569"/>
              <a:ext cx="2118811" cy="1108844"/>
            </a:xfrm>
            <a:prstGeom prst="rect">
              <a:avLst/>
            </a:prstGeom>
          </p:spPr>
        </p:pic>
        <p:sp>
          <p:nvSpPr>
            <p:cNvPr id="36" name="TextBox 35">
              <a:extLst>
                <a:ext uri="{FF2B5EF4-FFF2-40B4-BE49-F238E27FC236}">
                  <a16:creationId xmlns:a16="http://schemas.microsoft.com/office/drawing/2014/main" id="{FB162697-0867-0B44-A03B-B68424D11E05}"/>
                </a:ext>
              </a:extLst>
            </p:cNvPr>
            <p:cNvSpPr txBox="1"/>
            <p:nvPr/>
          </p:nvSpPr>
          <p:spPr>
            <a:xfrm>
              <a:off x="7973460" y="1769569"/>
              <a:ext cx="5271248" cy="1255793"/>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Cosmos DB</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Java SDK for synchronous connections</a:t>
              </a:r>
            </a:p>
            <a:p>
              <a:pPr marL="291436" indent="-291436" defTabSz="932597">
                <a:buFont typeface="Arial" panose="020B0604020202020204" pitchFamily="34" charset="0"/>
                <a:buChar char="•"/>
              </a:pPr>
              <a:r>
                <a:rPr lang="en-US" sz="1632" dirty="0">
                  <a:latin typeface="Segoe UI"/>
                </a:rPr>
                <a:t>Java SDK for asynchronous (reactive) style</a:t>
              </a:r>
            </a:p>
            <a:p>
              <a:pPr marL="291436" indent="-291436" defTabSz="932597">
                <a:buFont typeface="Arial" panose="020B0604020202020204" pitchFamily="34" charset="0"/>
                <a:buChar char="•"/>
              </a:pPr>
              <a:r>
                <a:rPr lang="en-US" sz="1632" dirty="0">
                  <a:latin typeface="Segoe UI"/>
                </a:rPr>
                <a:t>Support for MongoDB/Cassandra APIs</a:t>
              </a:r>
            </a:p>
            <a:p>
              <a:pPr marL="291436" indent="-291436" defTabSz="932597">
                <a:buFont typeface="Arial" panose="020B0604020202020204" pitchFamily="34" charset="0"/>
                <a:buChar char="•"/>
              </a:pPr>
              <a:r>
                <a:rPr lang="en-US" sz="1632" dirty="0">
                  <a:latin typeface="Segoe UI"/>
                </a:rPr>
                <a:t>Open Source SDKs</a:t>
              </a:r>
            </a:p>
          </p:txBody>
        </p:sp>
      </p:grpSp>
      <p:grpSp>
        <p:nvGrpSpPr>
          <p:cNvPr id="10" name="Group 9">
            <a:extLst>
              <a:ext uri="{FF2B5EF4-FFF2-40B4-BE49-F238E27FC236}">
                <a16:creationId xmlns:a16="http://schemas.microsoft.com/office/drawing/2014/main" id="{85053055-37DE-3042-824C-5A5AF858DD68}"/>
              </a:ext>
            </a:extLst>
          </p:cNvPr>
          <p:cNvGrpSpPr/>
          <p:nvPr/>
        </p:nvGrpSpPr>
        <p:grpSpPr>
          <a:xfrm>
            <a:off x="-133119" y="3462083"/>
            <a:ext cx="6469414" cy="1536950"/>
            <a:chOff x="-124890" y="3203115"/>
            <a:chExt cx="6343139" cy="1506951"/>
          </a:xfrm>
        </p:grpSpPr>
        <p:pic>
          <p:nvPicPr>
            <p:cNvPr id="4" name="Picture 3">
              <a:extLst>
                <a:ext uri="{FF2B5EF4-FFF2-40B4-BE49-F238E27FC236}">
                  <a16:creationId xmlns:a16="http://schemas.microsoft.com/office/drawing/2014/main" id="{8C57F204-EB4E-6D4C-8724-6D0055E6CCA4}"/>
                </a:ext>
              </a:extLst>
            </p:cNvPr>
            <p:cNvPicPr>
              <a:picLocks noChangeAspect="1"/>
            </p:cNvPicPr>
            <p:nvPr/>
          </p:nvPicPr>
          <p:blipFill>
            <a:blip r:embed="rId9"/>
            <a:stretch>
              <a:fillRect/>
            </a:stretch>
          </p:blipFill>
          <p:spPr>
            <a:xfrm>
              <a:off x="-124890" y="3203115"/>
              <a:ext cx="2101678" cy="1099878"/>
            </a:xfrm>
            <a:prstGeom prst="rect">
              <a:avLst/>
            </a:prstGeom>
          </p:spPr>
        </p:pic>
        <p:sp>
          <p:nvSpPr>
            <p:cNvPr id="15" name="TextBox 14">
              <a:extLst>
                <a:ext uri="{FF2B5EF4-FFF2-40B4-BE49-F238E27FC236}">
                  <a16:creationId xmlns:a16="http://schemas.microsoft.com/office/drawing/2014/main" id="{3232A59A-0658-BE4B-911D-38F445AD72FA}"/>
                </a:ext>
              </a:extLst>
            </p:cNvPr>
            <p:cNvSpPr txBox="1"/>
            <p:nvPr/>
          </p:nvSpPr>
          <p:spPr>
            <a:xfrm>
              <a:off x="1717966" y="3203115"/>
              <a:ext cx="4500283" cy="1506951"/>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Service Fabric</a:t>
              </a:r>
            </a:p>
            <a:p>
              <a:pPr marL="291436" indent="-291436" defTabSz="932597">
                <a:buFont typeface="Arial" panose="020B0604020202020204" pitchFamily="34" charset="0"/>
                <a:buChar char="•"/>
              </a:pPr>
              <a:r>
                <a:rPr lang="en-US" sz="1632" dirty="0">
                  <a:latin typeface="Segoe UI"/>
                </a:rPr>
                <a:t>Java API</a:t>
              </a:r>
            </a:p>
            <a:p>
              <a:pPr marL="291436" indent="-291436" defTabSz="932597">
                <a:buFont typeface="Arial" panose="020B0604020202020204" pitchFamily="34" charset="0"/>
                <a:buChar char="•"/>
              </a:pPr>
              <a:r>
                <a:rPr lang="en-US" sz="1632" dirty="0">
                  <a:latin typeface="Segoe UI"/>
                </a:rPr>
                <a:t>Java SDK</a:t>
              </a:r>
            </a:p>
            <a:p>
              <a:pPr marL="291436" indent="-291436" defTabSz="932597">
                <a:buFont typeface="Arial" panose="020B0604020202020204" pitchFamily="34" charset="0"/>
                <a:buChar char="•"/>
              </a:pPr>
              <a:r>
                <a:rPr lang="en-US" sz="1632" dirty="0">
                  <a:latin typeface="Segoe UI"/>
                </a:rPr>
                <a:t>Maven Dependencies and Plugins</a:t>
              </a:r>
            </a:p>
            <a:p>
              <a:pPr marL="291436" indent="-291436" defTabSz="932597">
                <a:buFont typeface="Arial" panose="020B0604020202020204" pitchFamily="34" charset="0"/>
                <a:buChar char="•"/>
              </a:pPr>
              <a:r>
                <a:rPr lang="en-US" sz="1632" dirty="0">
                  <a:latin typeface="Segoe UI"/>
                </a:rPr>
                <a:t>Eclipse Plugins and VS Code Extensions</a:t>
              </a:r>
            </a:p>
            <a:p>
              <a:pPr marL="291436" indent="-291436" defTabSz="932597">
                <a:buFont typeface="Arial" panose="020B0604020202020204" pitchFamily="34" charset="0"/>
                <a:buChar char="•"/>
              </a:pPr>
              <a:endParaRPr lang="en-US" sz="1632" dirty="0">
                <a:latin typeface="Segoe UI"/>
              </a:endParaRPr>
            </a:p>
          </p:txBody>
        </p:sp>
      </p:grpSp>
    </p:spTree>
    <p:extLst>
      <p:ext uri="{BB962C8B-B14F-4D97-AF65-F5344CB8AC3E}">
        <p14:creationId xmlns:p14="http://schemas.microsoft.com/office/powerpoint/2010/main" val="3922269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CB31F3-FF58-4D7E-A8A7-1DC764472758}"/>
              </a:ext>
            </a:extLst>
          </p:cNvPr>
          <p:cNvSpPr>
            <a:spLocks noGrp="1"/>
          </p:cNvSpPr>
          <p:nvPr>
            <p:ph type="title"/>
          </p:nvPr>
        </p:nvSpPr>
        <p:spPr>
          <a:xfrm>
            <a:off x="274638" y="2125662"/>
            <a:ext cx="5638799" cy="3176254"/>
          </a:xfrm>
        </p:spPr>
        <p:txBody>
          <a:bodyPr/>
          <a:lstStyle/>
          <a:p>
            <a:r>
              <a:rPr lang="en-AU" dirty="0"/>
              <a:t>Serverless with Azure Functions</a:t>
            </a:r>
          </a:p>
        </p:txBody>
      </p:sp>
    </p:spTree>
    <p:extLst>
      <p:ext uri="{BB962C8B-B14F-4D97-AF65-F5344CB8AC3E}">
        <p14:creationId xmlns:p14="http://schemas.microsoft.com/office/powerpoint/2010/main" val="180018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E0BC-A4EC-43F6-9A66-5B0C4A04502E}"/>
              </a:ext>
            </a:extLst>
          </p:cNvPr>
          <p:cNvSpPr>
            <a:spLocks noGrp="1"/>
          </p:cNvSpPr>
          <p:nvPr>
            <p:ph type="title"/>
          </p:nvPr>
        </p:nvSpPr>
        <p:spPr/>
        <p:txBody>
          <a:bodyPr/>
          <a:lstStyle/>
          <a:p>
            <a:r>
              <a:rPr lang="en-US"/>
              <a:t>What is Serverless?</a:t>
            </a:r>
          </a:p>
        </p:txBody>
      </p:sp>
      <p:grpSp>
        <p:nvGrpSpPr>
          <p:cNvPr id="5" name="Group 4">
            <a:extLst>
              <a:ext uri="{FF2B5EF4-FFF2-40B4-BE49-F238E27FC236}">
                <a16:creationId xmlns:a16="http://schemas.microsoft.com/office/drawing/2014/main" id="{60406BB1-3CEB-4B69-95CF-2119577DF550}"/>
              </a:ext>
            </a:extLst>
          </p:cNvPr>
          <p:cNvGrpSpPr/>
          <p:nvPr/>
        </p:nvGrpSpPr>
        <p:grpSpPr>
          <a:xfrm>
            <a:off x="4945009" y="2166454"/>
            <a:ext cx="2568538" cy="3001031"/>
            <a:chOff x="6468735" y="2166266"/>
            <a:chExt cx="2568902" cy="3001456"/>
          </a:xfrm>
        </p:grpSpPr>
        <p:sp>
          <p:nvSpPr>
            <p:cNvPr id="4" name="Freeform 87">
              <a:extLst>
                <a:ext uri="{FF2B5EF4-FFF2-40B4-BE49-F238E27FC236}">
                  <a16:creationId xmlns:a16="http://schemas.microsoft.com/office/drawing/2014/main" id="{FB947639-0352-4938-B4D5-B2460EF47DED}"/>
                </a:ext>
              </a:extLst>
            </p:cNvPr>
            <p:cNvSpPr>
              <a:spLocks noEditPoints="1"/>
            </p:cNvSpPr>
            <p:nvPr/>
          </p:nvSpPr>
          <p:spPr bwMode="auto">
            <a:xfrm>
              <a:off x="6675892" y="2166266"/>
              <a:ext cx="1795864" cy="1815390"/>
            </a:xfrm>
            <a:custGeom>
              <a:avLst/>
              <a:gdLst>
                <a:gd name="T0" fmla="*/ 194 w 208"/>
                <a:gd name="T1" fmla="*/ 56 h 211"/>
                <a:gd name="T2" fmla="*/ 186 w 208"/>
                <a:gd name="T3" fmla="*/ 44 h 211"/>
                <a:gd name="T4" fmla="*/ 183 w 208"/>
                <a:gd name="T5" fmla="*/ 42 h 211"/>
                <a:gd name="T6" fmla="*/ 172 w 208"/>
                <a:gd name="T7" fmla="*/ 30 h 211"/>
                <a:gd name="T8" fmla="*/ 164 w 208"/>
                <a:gd name="T9" fmla="*/ 24 h 211"/>
                <a:gd name="T10" fmla="*/ 117 w 208"/>
                <a:gd name="T11" fmla="*/ 5 h 211"/>
                <a:gd name="T12" fmla="*/ 112 w 208"/>
                <a:gd name="T13" fmla="*/ 2 h 211"/>
                <a:gd name="T14" fmla="*/ 97 w 208"/>
                <a:gd name="T15" fmla="*/ 1 h 211"/>
                <a:gd name="T16" fmla="*/ 0 w 208"/>
                <a:gd name="T17" fmla="*/ 112 h 211"/>
                <a:gd name="T18" fmla="*/ 204 w 208"/>
                <a:gd name="T19" fmla="*/ 94 h 211"/>
                <a:gd name="T20" fmla="*/ 69 w 208"/>
                <a:gd name="T21" fmla="*/ 36 h 211"/>
                <a:gd name="T22" fmla="*/ 64 w 208"/>
                <a:gd name="T23" fmla="*/ 45 h 211"/>
                <a:gd name="T24" fmla="*/ 81 w 208"/>
                <a:gd name="T25" fmla="*/ 15 h 211"/>
                <a:gd name="T26" fmla="*/ 64 w 208"/>
                <a:gd name="T27" fmla="*/ 58 h 211"/>
                <a:gd name="T28" fmla="*/ 41 w 208"/>
                <a:gd name="T29" fmla="*/ 100 h 211"/>
                <a:gd name="T30" fmla="*/ 35 w 208"/>
                <a:gd name="T31" fmla="*/ 99 h 211"/>
                <a:gd name="T32" fmla="*/ 17 w 208"/>
                <a:gd name="T33" fmla="*/ 98 h 211"/>
                <a:gd name="T34" fmla="*/ 34 w 208"/>
                <a:gd name="T35" fmla="*/ 158 h 211"/>
                <a:gd name="T36" fmla="*/ 59 w 208"/>
                <a:gd name="T37" fmla="*/ 110 h 211"/>
                <a:gd name="T38" fmla="*/ 38 w 208"/>
                <a:gd name="T39" fmla="*/ 154 h 211"/>
                <a:gd name="T40" fmla="*/ 37 w 208"/>
                <a:gd name="T41" fmla="*/ 167 h 211"/>
                <a:gd name="T42" fmla="*/ 78 w 208"/>
                <a:gd name="T43" fmla="*/ 191 h 211"/>
                <a:gd name="T44" fmla="*/ 95 w 208"/>
                <a:gd name="T45" fmla="*/ 191 h 211"/>
                <a:gd name="T46" fmla="*/ 99 w 208"/>
                <a:gd name="T47" fmla="*/ 157 h 211"/>
                <a:gd name="T48" fmla="*/ 95 w 208"/>
                <a:gd name="T49" fmla="*/ 145 h 211"/>
                <a:gd name="T50" fmla="*/ 67 w 208"/>
                <a:gd name="T51" fmla="*/ 111 h 211"/>
                <a:gd name="T52" fmla="*/ 95 w 208"/>
                <a:gd name="T53" fmla="*/ 145 h 211"/>
                <a:gd name="T54" fmla="*/ 97 w 208"/>
                <a:gd name="T55" fmla="*/ 79 h 211"/>
                <a:gd name="T56" fmla="*/ 95 w 208"/>
                <a:gd name="T57" fmla="*/ 97 h 211"/>
                <a:gd name="T58" fmla="*/ 72 w 208"/>
                <a:gd name="T59" fmla="*/ 59 h 211"/>
                <a:gd name="T60" fmla="*/ 95 w 208"/>
                <a:gd name="T61" fmla="*/ 76 h 211"/>
                <a:gd name="T62" fmla="*/ 76 w 208"/>
                <a:gd name="T63" fmla="*/ 49 h 211"/>
                <a:gd name="T64" fmla="*/ 95 w 208"/>
                <a:gd name="T65" fmla="*/ 50 h 211"/>
                <a:gd name="T66" fmla="*/ 151 w 208"/>
                <a:gd name="T67" fmla="*/ 45 h 211"/>
                <a:gd name="T68" fmla="*/ 129 w 208"/>
                <a:gd name="T69" fmla="*/ 17 h 211"/>
                <a:gd name="T70" fmla="*/ 111 w 208"/>
                <a:gd name="T71" fmla="*/ 15 h 211"/>
                <a:gd name="T72" fmla="*/ 111 w 208"/>
                <a:gd name="T73" fmla="*/ 47 h 211"/>
                <a:gd name="T74" fmla="*/ 111 w 208"/>
                <a:gd name="T75" fmla="*/ 63 h 211"/>
                <a:gd name="T76" fmla="*/ 138 w 208"/>
                <a:gd name="T77" fmla="*/ 100 h 211"/>
                <a:gd name="T78" fmla="*/ 111 w 208"/>
                <a:gd name="T79" fmla="*/ 63 h 211"/>
                <a:gd name="T80" fmla="*/ 136 w 208"/>
                <a:gd name="T81" fmla="*/ 111 h 211"/>
                <a:gd name="T82" fmla="*/ 107 w 208"/>
                <a:gd name="T83" fmla="*/ 148 h 211"/>
                <a:gd name="T84" fmla="*/ 107 w 208"/>
                <a:gd name="T85" fmla="*/ 196 h 211"/>
                <a:gd name="T86" fmla="*/ 130 w 208"/>
                <a:gd name="T87" fmla="*/ 161 h 211"/>
                <a:gd name="T88" fmla="*/ 124 w 208"/>
                <a:gd name="T89" fmla="*/ 194 h 211"/>
                <a:gd name="T90" fmla="*/ 165 w 208"/>
                <a:gd name="T91" fmla="*/ 170 h 211"/>
                <a:gd name="T92" fmla="*/ 175 w 208"/>
                <a:gd name="T93" fmla="*/ 159 h 211"/>
                <a:gd name="T94" fmla="*/ 147 w 208"/>
                <a:gd name="T95" fmla="*/ 109 h 211"/>
                <a:gd name="T96" fmla="*/ 172 w 208"/>
                <a:gd name="T97" fmla="*/ 114 h 211"/>
                <a:gd name="T98" fmla="*/ 175 w 208"/>
                <a:gd name="T99" fmla="*/ 159 h 211"/>
                <a:gd name="T100" fmla="*/ 142 w 208"/>
                <a:gd name="T101" fmla="*/ 58 h 211"/>
                <a:gd name="T102" fmla="*/ 166 w 208"/>
                <a:gd name="T103" fmla="*/ 56 h 211"/>
                <a:gd name="T104" fmla="*/ 172 w 208"/>
                <a:gd name="T105" fmla="*/ 53 h 211"/>
                <a:gd name="T106" fmla="*/ 177 w 208"/>
                <a:gd name="T107" fmla="*/ 58 h 211"/>
                <a:gd name="T108" fmla="*/ 192 w 208"/>
                <a:gd name="T109" fmla="*/ 9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11">
                  <a:moveTo>
                    <a:pt x="204" y="94"/>
                  </a:moveTo>
                  <a:cubicBezTo>
                    <a:pt x="203" y="80"/>
                    <a:pt x="197" y="70"/>
                    <a:pt x="194" y="56"/>
                  </a:cubicBezTo>
                  <a:cubicBezTo>
                    <a:pt x="189" y="52"/>
                    <a:pt x="187" y="46"/>
                    <a:pt x="184" y="41"/>
                  </a:cubicBezTo>
                  <a:cubicBezTo>
                    <a:pt x="185" y="42"/>
                    <a:pt x="186" y="43"/>
                    <a:pt x="186" y="44"/>
                  </a:cubicBezTo>
                  <a:cubicBezTo>
                    <a:pt x="189" y="43"/>
                    <a:pt x="181" y="41"/>
                    <a:pt x="185" y="39"/>
                  </a:cubicBezTo>
                  <a:cubicBezTo>
                    <a:pt x="181" y="39"/>
                    <a:pt x="184" y="41"/>
                    <a:pt x="183" y="42"/>
                  </a:cubicBezTo>
                  <a:cubicBezTo>
                    <a:pt x="180" y="40"/>
                    <a:pt x="181" y="35"/>
                    <a:pt x="180" y="33"/>
                  </a:cubicBezTo>
                  <a:cubicBezTo>
                    <a:pt x="177" y="31"/>
                    <a:pt x="176" y="32"/>
                    <a:pt x="172" y="30"/>
                  </a:cubicBezTo>
                  <a:cubicBezTo>
                    <a:pt x="172" y="27"/>
                    <a:pt x="175" y="32"/>
                    <a:pt x="174" y="28"/>
                  </a:cubicBezTo>
                  <a:cubicBezTo>
                    <a:pt x="169" y="29"/>
                    <a:pt x="169" y="20"/>
                    <a:pt x="164" y="24"/>
                  </a:cubicBezTo>
                  <a:cubicBezTo>
                    <a:pt x="161" y="23"/>
                    <a:pt x="164" y="21"/>
                    <a:pt x="162" y="18"/>
                  </a:cubicBezTo>
                  <a:cubicBezTo>
                    <a:pt x="148" y="11"/>
                    <a:pt x="133" y="2"/>
                    <a:pt x="117" y="5"/>
                  </a:cubicBezTo>
                  <a:cubicBezTo>
                    <a:pt x="118" y="4"/>
                    <a:pt x="120" y="5"/>
                    <a:pt x="120" y="3"/>
                  </a:cubicBezTo>
                  <a:cubicBezTo>
                    <a:pt x="118" y="0"/>
                    <a:pt x="113" y="4"/>
                    <a:pt x="112" y="2"/>
                  </a:cubicBezTo>
                  <a:cubicBezTo>
                    <a:pt x="112" y="2"/>
                    <a:pt x="112" y="1"/>
                    <a:pt x="112" y="1"/>
                  </a:cubicBezTo>
                  <a:cubicBezTo>
                    <a:pt x="107" y="1"/>
                    <a:pt x="102" y="1"/>
                    <a:pt x="97" y="1"/>
                  </a:cubicBezTo>
                  <a:cubicBezTo>
                    <a:pt x="43" y="8"/>
                    <a:pt x="9" y="41"/>
                    <a:pt x="0" y="97"/>
                  </a:cubicBezTo>
                  <a:cubicBezTo>
                    <a:pt x="0" y="102"/>
                    <a:pt x="0" y="107"/>
                    <a:pt x="0" y="112"/>
                  </a:cubicBezTo>
                  <a:cubicBezTo>
                    <a:pt x="7" y="162"/>
                    <a:pt x="42" y="201"/>
                    <a:pt x="95" y="206"/>
                  </a:cubicBezTo>
                  <a:cubicBezTo>
                    <a:pt x="153" y="211"/>
                    <a:pt x="208" y="163"/>
                    <a:pt x="204" y="94"/>
                  </a:cubicBezTo>
                  <a:close/>
                  <a:moveTo>
                    <a:pt x="81" y="15"/>
                  </a:moveTo>
                  <a:cubicBezTo>
                    <a:pt x="82" y="20"/>
                    <a:pt x="72" y="29"/>
                    <a:pt x="69" y="36"/>
                  </a:cubicBezTo>
                  <a:cubicBezTo>
                    <a:pt x="67" y="37"/>
                    <a:pt x="67" y="35"/>
                    <a:pt x="65" y="37"/>
                  </a:cubicBezTo>
                  <a:cubicBezTo>
                    <a:pt x="65" y="41"/>
                    <a:pt x="64" y="41"/>
                    <a:pt x="64" y="45"/>
                  </a:cubicBezTo>
                  <a:cubicBezTo>
                    <a:pt x="54" y="45"/>
                    <a:pt x="47" y="42"/>
                    <a:pt x="41" y="39"/>
                  </a:cubicBezTo>
                  <a:cubicBezTo>
                    <a:pt x="49" y="30"/>
                    <a:pt x="64" y="20"/>
                    <a:pt x="81" y="15"/>
                  </a:cubicBezTo>
                  <a:close/>
                  <a:moveTo>
                    <a:pt x="32" y="50"/>
                  </a:moveTo>
                  <a:cubicBezTo>
                    <a:pt x="40" y="52"/>
                    <a:pt x="53" y="56"/>
                    <a:pt x="64" y="58"/>
                  </a:cubicBezTo>
                  <a:cubicBezTo>
                    <a:pt x="61" y="71"/>
                    <a:pt x="60" y="86"/>
                    <a:pt x="59" y="101"/>
                  </a:cubicBezTo>
                  <a:cubicBezTo>
                    <a:pt x="50" y="102"/>
                    <a:pt x="48" y="98"/>
                    <a:pt x="41" y="100"/>
                  </a:cubicBezTo>
                  <a:cubicBezTo>
                    <a:pt x="40" y="100"/>
                    <a:pt x="41" y="98"/>
                    <a:pt x="41" y="97"/>
                  </a:cubicBezTo>
                  <a:cubicBezTo>
                    <a:pt x="39" y="100"/>
                    <a:pt x="38" y="98"/>
                    <a:pt x="35" y="99"/>
                  </a:cubicBezTo>
                  <a:cubicBezTo>
                    <a:pt x="37" y="95"/>
                    <a:pt x="33" y="100"/>
                    <a:pt x="34" y="96"/>
                  </a:cubicBezTo>
                  <a:cubicBezTo>
                    <a:pt x="32" y="102"/>
                    <a:pt x="23" y="93"/>
                    <a:pt x="17" y="98"/>
                  </a:cubicBezTo>
                  <a:cubicBezTo>
                    <a:pt x="14" y="75"/>
                    <a:pt x="24" y="66"/>
                    <a:pt x="32" y="50"/>
                  </a:cubicBezTo>
                  <a:close/>
                  <a:moveTo>
                    <a:pt x="34" y="158"/>
                  </a:moveTo>
                  <a:cubicBezTo>
                    <a:pt x="23" y="146"/>
                    <a:pt x="16" y="131"/>
                    <a:pt x="14" y="111"/>
                  </a:cubicBezTo>
                  <a:cubicBezTo>
                    <a:pt x="32" y="111"/>
                    <a:pt x="36" y="109"/>
                    <a:pt x="59" y="110"/>
                  </a:cubicBezTo>
                  <a:cubicBezTo>
                    <a:pt x="59" y="122"/>
                    <a:pt x="61" y="139"/>
                    <a:pt x="64" y="152"/>
                  </a:cubicBezTo>
                  <a:cubicBezTo>
                    <a:pt x="51" y="153"/>
                    <a:pt x="46" y="156"/>
                    <a:pt x="38" y="154"/>
                  </a:cubicBezTo>
                  <a:cubicBezTo>
                    <a:pt x="36" y="157"/>
                    <a:pt x="34" y="153"/>
                    <a:pt x="34" y="158"/>
                  </a:cubicBezTo>
                  <a:close/>
                  <a:moveTo>
                    <a:pt x="37" y="167"/>
                  </a:moveTo>
                  <a:cubicBezTo>
                    <a:pt x="47" y="163"/>
                    <a:pt x="56" y="166"/>
                    <a:pt x="65" y="165"/>
                  </a:cubicBezTo>
                  <a:cubicBezTo>
                    <a:pt x="67" y="176"/>
                    <a:pt x="72" y="184"/>
                    <a:pt x="78" y="191"/>
                  </a:cubicBezTo>
                  <a:cubicBezTo>
                    <a:pt x="62" y="189"/>
                    <a:pt x="46" y="179"/>
                    <a:pt x="37" y="167"/>
                  </a:cubicBezTo>
                  <a:close/>
                  <a:moveTo>
                    <a:pt x="95" y="191"/>
                  </a:moveTo>
                  <a:cubicBezTo>
                    <a:pt x="87" y="182"/>
                    <a:pt x="77" y="174"/>
                    <a:pt x="75" y="159"/>
                  </a:cubicBezTo>
                  <a:cubicBezTo>
                    <a:pt x="83" y="158"/>
                    <a:pt x="91" y="157"/>
                    <a:pt x="99" y="157"/>
                  </a:cubicBezTo>
                  <a:cubicBezTo>
                    <a:pt x="97" y="174"/>
                    <a:pt x="93" y="178"/>
                    <a:pt x="95" y="191"/>
                  </a:cubicBezTo>
                  <a:close/>
                  <a:moveTo>
                    <a:pt x="95" y="145"/>
                  </a:moveTo>
                  <a:cubicBezTo>
                    <a:pt x="87" y="147"/>
                    <a:pt x="83" y="148"/>
                    <a:pt x="74" y="147"/>
                  </a:cubicBezTo>
                  <a:cubicBezTo>
                    <a:pt x="70" y="133"/>
                    <a:pt x="68" y="126"/>
                    <a:pt x="67" y="111"/>
                  </a:cubicBezTo>
                  <a:cubicBezTo>
                    <a:pt x="79" y="108"/>
                    <a:pt x="88" y="108"/>
                    <a:pt x="99" y="110"/>
                  </a:cubicBezTo>
                  <a:cubicBezTo>
                    <a:pt x="97" y="126"/>
                    <a:pt x="93" y="132"/>
                    <a:pt x="95" y="145"/>
                  </a:cubicBezTo>
                  <a:close/>
                  <a:moveTo>
                    <a:pt x="95" y="76"/>
                  </a:moveTo>
                  <a:cubicBezTo>
                    <a:pt x="98" y="77"/>
                    <a:pt x="96" y="78"/>
                    <a:pt x="97" y="79"/>
                  </a:cubicBezTo>
                  <a:cubicBezTo>
                    <a:pt x="97" y="83"/>
                    <a:pt x="96" y="79"/>
                    <a:pt x="94" y="81"/>
                  </a:cubicBezTo>
                  <a:cubicBezTo>
                    <a:pt x="96" y="87"/>
                    <a:pt x="94" y="92"/>
                    <a:pt x="95" y="97"/>
                  </a:cubicBezTo>
                  <a:cubicBezTo>
                    <a:pt x="87" y="100"/>
                    <a:pt x="80" y="97"/>
                    <a:pt x="71" y="99"/>
                  </a:cubicBezTo>
                  <a:cubicBezTo>
                    <a:pt x="67" y="88"/>
                    <a:pt x="70" y="74"/>
                    <a:pt x="72" y="59"/>
                  </a:cubicBezTo>
                  <a:cubicBezTo>
                    <a:pt x="80" y="61"/>
                    <a:pt x="91" y="60"/>
                    <a:pt x="99" y="62"/>
                  </a:cubicBezTo>
                  <a:cubicBezTo>
                    <a:pt x="98" y="67"/>
                    <a:pt x="99" y="74"/>
                    <a:pt x="95" y="76"/>
                  </a:cubicBezTo>
                  <a:close/>
                  <a:moveTo>
                    <a:pt x="95" y="50"/>
                  </a:moveTo>
                  <a:cubicBezTo>
                    <a:pt x="90" y="50"/>
                    <a:pt x="82" y="48"/>
                    <a:pt x="76" y="49"/>
                  </a:cubicBezTo>
                  <a:cubicBezTo>
                    <a:pt x="80" y="34"/>
                    <a:pt x="85" y="20"/>
                    <a:pt x="99" y="15"/>
                  </a:cubicBezTo>
                  <a:cubicBezTo>
                    <a:pt x="97" y="32"/>
                    <a:pt x="93" y="34"/>
                    <a:pt x="95" y="50"/>
                  </a:cubicBezTo>
                  <a:close/>
                  <a:moveTo>
                    <a:pt x="169" y="40"/>
                  </a:moveTo>
                  <a:cubicBezTo>
                    <a:pt x="164" y="46"/>
                    <a:pt x="153" y="43"/>
                    <a:pt x="151" y="45"/>
                  </a:cubicBezTo>
                  <a:cubicBezTo>
                    <a:pt x="150" y="41"/>
                    <a:pt x="147" y="45"/>
                    <a:pt x="141" y="44"/>
                  </a:cubicBezTo>
                  <a:cubicBezTo>
                    <a:pt x="139" y="33"/>
                    <a:pt x="133" y="27"/>
                    <a:pt x="129" y="17"/>
                  </a:cubicBezTo>
                  <a:cubicBezTo>
                    <a:pt x="145" y="22"/>
                    <a:pt x="158" y="31"/>
                    <a:pt x="169" y="40"/>
                  </a:cubicBezTo>
                  <a:close/>
                  <a:moveTo>
                    <a:pt x="111" y="15"/>
                  </a:moveTo>
                  <a:cubicBezTo>
                    <a:pt x="121" y="24"/>
                    <a:pt x="128" y="36"/>
                    <a:pt x="132" y="51"/>
                  </a:cubicBezTo>
                  <a:cubicBezTo>
                    <a:pt x="121" y="53"/>
                    <a:pt x="117" y="48"/>
                    <a:pt x="111" y="47"/>
                  </a:cubicBezTo>
                  <a:cubicBezTo>
                    <a:pt x="111" y="37"/>
                    <a:pt x="108" y="25"/>
                    <a:pt x="111" y="15"/>
                  </a:cubicBezTo>
                  <a:close/>
                  <a:moveTo>
                    <a:pt x="111" y="63"/>
                  </a:moveTo>
                  <a:cubicBezTo>
                    <a:pt x="121" y="64"/>
                    <a:pt x="123" y="62"/>
                    <a:pt x="132" y="62"/>
                  </a:cubicBezTo>
                  <a:cubicBezTo>
                    <a:pt x="135" y="77"/>
                    <a:pt x="138" y="84"/>
                    <a:pt x="138" y="100"/>
                  </a:cubicBezTo>
                  <a:cubicBezTo>
                    <a:pt x="129" y="102"/>
                    <a:pt x="117" y="101"/>
                    <a:pt x="107" y="101"/>
                  </a:cubicBezTo>
                  <a:cubicBezTo>
                    <a:pt x="109" y="80"/>
                    <a:pt x="113" y="82"/>
                    <a:pt x="111" y="63"/>
                  </a:cubicBezTo>
                  <a:close/>
                  <a:moveTo>
                    <a:pt x="111" y="112"/>
                  </a:moveTo>
                  <a:cubicBezTo>
                    <a:pt x="121" y="112"/>
                    <a:pt x="124" y="111"/>
                    <a:pt x="136" y="111"/>
                  </a:cubicBezTo>
                  <a:cubicBezTo>
                    <a:pt x="138" y="124"/>
                    <a:pt x="136" y="137"/>
                    <a:pt x="134" y="151"/>
                  </a:cubicBezTo>
                  <a:cubicBezTo>
                    <a:pt x="126" y="149"/>
                    <a:pt x="115" y="150"/>
                    <a:pt x="107" y="148"/>
                  </a:cubicBezTo>
                  <a:cubicBezTo>
                    <a:pt x="109" y="130"/>
                    <a:pt x="113" y="129"/>
                    <a:pt x="111" y="112"/>
                  </a:cubicBezTo>
                  <a:close/>
                  <a:moveTo>
                    <a:pt x="107" y="196"/>
                  </a:moveTo>
                  <a:cubicBezTo>
                    <a:pt x="109" y="178"/>
                    <a:pt x="113" y="177"/>
                    <a:pt x="111" y="159"/>
                  </a:cubicBezTo>
                  <a:cubicBezTo>
                    <a:pt x="115" y="161"/>
                    <a:pt x="126" y="160"/>
                    <a:pt x="130" y="161"/>
                  </a:cubicBezTo>
                  <a:cubicBezTo>
                    <a:pt x="127" y="174"/>
                    <a:pt x="120" y="191"/>
                    <a:pt x="107" y="196"/>
                  </a:cubicBezTo>
                  <a:close/>
                  <a:moveTo>
                    <a:pt x="124" y="194"/>
                  </a:moveTo>
                  <a:cubicBezTo>
                    <a:pt x="129" y="181"/>
                    <a:pt x="140" y="178"/>
                    <a:pt x="142" y="164"/>
                  </a:cubicBezTo>
                  <a:cubicBezTo>
                    <a:pt x="151" y="165"/>
                    <a:pt x="158" y="167"/>
                    <a:pt x="165" y="170"/>
                  </a:cubicBezTo>
                  <a:cubicBezTo>
                    <a:pt x="156" y="182"/>
                    <a:pt x="142" y="190"/>
                    <a:pt x="124" y="194"/>
                  </a:cubicBezTo>
                  <a:close/>
                  <a:moveTo>
                    <a:pt x="175" y="159"/>
                  </a:moveTo>
                  <a:cubicBezTo>
                    <a:pt x="165" y="159"/>
                    <a:pt x="154" y="154"/>
                    <a:pt x="143" y="152"/>
                  </a:cubicBezTo>
                  <a:cubicBezTo>
                    <a:pt x="144" y="140"/>
                    <a:pt x="147" y="124"/>
                    <a:pt x="147" y="109"/>
                  </a:cubicBezTo>
                  <a:cubicBezTo>
                    <a:pt x="158" y="108"/>
                    <a:pt x="165" y="113"/>
                    <a:pt x="170" y="111"/>
                  </a:cubicBezTo>
                  <a:cubicBezTo>
                    <a:pt x="172" y="111"/>
                    <a:pt x="172" y="112"/>
                    <a:pt x="172" y="114"/>
                  </a:cubicBezTo>
                  <a:cubicBezTo>
                    <a:pt x="177" y="110"/>
                    <a:pt x="184" y="116"/>
                    <a:pt x="190" y="111"/>
                  </a:cubicBezTo>
                  <a:cubicBezTo>
                    <a:pt x="192" y="130"/>
                    <a:pt x="182" y="146"/>
                    <a:pt x="175" y="159"/>
                  </a:cubicBezTo>
                  <a:close/>
                  <a:moveTo>
                    <a:pt x="148" y="101"/>
                  </a:moveTo>
                  <a:cubicBezTo>
                    <a:pt x="146" y="86"/>
                    <a:pt x="145" y="71"/>
                    <a:pt x="142" y="58"/>
                  </a:cubicBezTo>
                  <a:cubicBezTo>
                    <a:pt x="149" y="57"/>
                    <a:pt x="158" y="54"/>
                    <a:pt x="161" y="57"/>
                  </a:cubicBezTo>
                  <a:cubicBezTo>
                    <a:pt x="162" y="55"/>
                    <a:pt x="163" y="55"/>
                    <a:pt x="166" y="56"/>
                  </a:cubicBezTo>
                  <a:cubicBezTo>
                    <a:pt x="162" y="53"/>
                    <a:pt x="167" y="52"/>
                    <a:pt x="168" y="56"/>
                  </a:cubicBezTo>
                  <a:cubicBezTo>
                    <a:pt x="169" y="55"/>
                    <a:pt x="170" y="53"/>
                    <a:pt x="172" y="53"/>
                  </a:cubicBezTo>
                  <a:cubicBezTo>
                    <a:pt x="173" y="54"/>
                    <a:pt x="177" y="55"/>
                    <a:pt x="179" y="57"/>
                  </a:cubicBezTo>
                  <a:cubicBezTo>
                    <a:pt x="179" y="58"/>
                    <a:pt x="177" y="58"/>
                    <a:pt x="177" y="58"/>
                  </a:cubicBezTo>
                  <a:cubicBezTo>
                    <a:pt x="178" y="64"/>
                    <a:pt x="187" y="74"/>
                    <a:pt x="190" y="84"/>
                  </a:cubicBezTo>
                  <a:cubicBezTo>
                    <a:pt x="192" y="89"/>
                    <a:pt x="190" y="93"/>
                    <a:pt x="192" y="97"/>
                  </a:cubicBezTo>
                  <a:cubicBezTo>
                    <a:pt x="180" y="101"/>
                    <a:pt x="164" y="100"/>
                    <a:pt x="148" y="101"/>
                  </a:cubicBezTo>
                  <a:close/>
                </a:path>
              </a:pathLst>
            </a:custGeom>
            <a:solidFill>
              <a:srgbClr val="FFB900"/>
            </a:solidFill>
            <a:ln>
              <a:noFill/>
            </a:ln>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 name="TextBox 23">
              <a:extLst>
                <a:ext uri="{FF2B5EF4-FFF2-40B4-BE49-F238E27FC236}">
                  <a16:creationId xmlns:a16="http://schemas.microsoft.com/office/drawing/2014/main" id="{B539193C-2C98-4B1B-B9F7-FAF3AB165F3C}"/>
                </a:ext>
              </a:extLst>
            </p:cNvPr>
            <p:cNvSpPr txBox="1"/>
            <p:nvPr/>
          </p:nvSpPr>
          <p:spPr>
            <a:xfrm>
              <a:off x="6468735" y="3985734"/>
              <a:ext cx="2568902" cy="1181988"/>
            </a:xfrm>
            <a:prstGeom prst="rect">
              <a:avLst/>
            </a:prstGeom>
            <a:noFill/>
          </p:spPr>
          <p:txBody>
            <a:bodyPr wrap="square" lIns="182854" tIns="146283" rIns="182854" bIns="146283" rtlCol="0">
              <a:spAutoFit/>
            </a:bodyPr>
            <a:lstStyle/>
            <a:p>
              <a:pPr marL="0" marR="0" lvl="0" indent="0" algn="l" defTabSz="932681"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Scales</a:t>
              </a:r>
              <a:r>
                <a:rPr kumimoji="0" lang="en-US" sz="3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 on demand</a:t>
              </a:r>
              <a:endParaRPr kumimoji="0" lang="en-US" sz="3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7" name="Group 6">
            <a:extLst>
              <a:ext uri="{FF2B5EF4-FFF2-40B4-BE49-F238E27FC236}">
                <a16:creationId xmlns:a16="http://schemas.microsoft.com/office/drawing/2014/main" id="{A9AB35DA-6C2B-425B-A5F6-E5E3A48DB860}"/>
              </a:ext>
            </a:extLst>
          </p:cNvPr>
          <p:cNvGrpSpPr/>
          <p:nvPr/>
        </p:nvGrpSpPr>
        <p:grpSpPr>
          <a:xfrm>
            <a:off x="9113426" y="2140529"/>
            <a:ext cx="2568538" cy="3026957"/>
            <a:chOff x="9113837" y="2140336"/>
            <a:chExt cx="2568902" cy="3027386"/>
          </a:xfrm>
        </p:grpSpPr>
        <p:sp>
          <p:nvSpPr>
            <p:cNvPr id="25" name="TextBox 24">
              <a:extLst>
                <a:ext uri="{FF2B5EF4-FFF2-40B4-BE49-F238E27FC236}">
                  <a16:creationId xmlns:a16="http://schemas.microsoft.com/office/drawing/2014/main" id="{86068CAE-3C6E-470E-A825-0DDFA5BCA7BB}"/>
                </a:ext>
              </a:extLst>
            </p:cNvPr>
            <p:cNvSpPr txBox="1"/>
            <p:nvPr/>
          </p:nvSpPr>
          <p:spPr>
            <a:xfrm>
              <a:off x="9113837" y="3985734"/>
              <a:ext cx="2568902" cy="1181988"/>
            </a:xfrm>
            <a:prstGeom prst="rect">
              <a:avLst/>
            </a:prstGeom>
            <a:noFill/>
          </p:spPr>
          <p:txBody>
            <a:bodyPr wrap="square" lIns="182854" tIns="146283" rIns="182854" bIns="146283" rtlCol="0">
              <a:spAutoFit/>
            </a:bodyPr>
            <a:lstStyle/>
            <a:p>
              <a:pPr marL="0" marR="0" lvl="0" indent="0" algn="l" defTabSz="932681"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Very </a:t>
              </a:r>
              <a:r>
                <a:rPr kumimoji="0" lang="en-US" sz="3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cheap</a:t>
              </a:r>
              <a:r>
                <a:rPr kumimoji="0" lang="en-US" sz="3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 to run</a:t>
              </a:r>
              <a:endParaRPr kumimoji="0" lang="en-US" sz="3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p:txBody>
        </p:sp>
        <p:grpSp>
          <p:nvGrpSpPr>
            <p:cNvPr id="27" name="Group 9">
              <a:extLst>
                <a:ext uri="{FF2B5EF4-FFF2-40B4-BE49-F238E27FC236}">
                  <a16:creationId xmlns:a16="http://schemas.microsoft.com/office/drawing/2014/main" id="{9D9F6E10-8170-43E7-8696-0FC415D2592C}"/>
                </a:ext>
              </a:extLst>
            </p:cNvPr>
            <p:cNvGrpSpPr>
              <a:grpSpLocks noChangeAspect="1"/>
            </p:cNvGrpSpPr>
            <p:nvPr/>
          </p:nvGrpSpPr>
          <p:grpSpPr bwMode="auto">
            <a:xfrm>
              <a:off x="9572666" y="2140336"/>
              <a:ext cx="1305775" cy="1841320"/>
              <a:chOff x="3809" y="2053"/>
              <a:chExt cx="217" cy="306"/>
            </a:xfrm>
            <a:solidFill>
              <a:srgbClr val="FFC000"/>
            </a:solidFill>
          </p:grpSpPr>
          <p:sp>
            <p:nvSpPr>
              <p:cNvPr id="28" name="Freeform 10">
                <a:extLst>
                  <a:ext uri="{FF2B5EF4-FFF2-40B4-BE49-F238E27FC236}">
                    <a16:creationId xmlns:a16="http://schemas.microsoft.com/office/drawing/2014/main" id="{20759B02-183A-4349-A31E-E5D5647EF731}"/>
                  </a:ext>
                </a:extLst>
              </p:cNvPr>
              <p:cNvSpPr>
                <a:spLocks/>
              </p:cNvSpPr>
              <p:nvPr/>
            </p:nvSpPr>
            <p:spPr bwMode="auto">
              <a:xfrm>
                <a:off x="3855" y="2122"/>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reeform 11">
                <a:extLst>
                  <a:ext uri="{FF2B5EF4-FFF2-40B4-BE49-F238E27FC236}">
                    <a16:creationId xmlns:a16="http://schemas.microsoft.com/office/drawing/2014/main" id="{472F7F03-1423-41FC-AD20-534822A0C32F}"/>
                  </a:ext>
                </a:extLst>
              </p:cNvPr>
              <p:cNvSpPr>
                <a:spLocks/>
              </p:cNvSpPr>
              <p:nvPr/>
            </p:nvSpPr>
            <p:spPr bwMode="auto">
              <a:xfrm>
                <a:off x="3855" y="2155"/>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reeform 12">
                <a:extLst>
                  <a:ext uri="{FF2B5EF4-FFF2-40B4-BE49-F238E27FC236}">
                    <a16:creationId xmlns:a16="http://schemas.microsoft.com/office/drawing/2014/main" id="{88F621D7-6D0D-4783-ABCB-E45A0D8C1046}"/>
                  </a:ext>
                </a:extLst>
              </p:cNvPr>
              <p:cNvSpPr>
                <a:spLocks/>
              </p:cNvSpPr>
              <p:nvPr/>
            </p:nvSpPr>
            <p:spPr bwMode="auto">
              <a:xfrm>
                <a:off x="3855" y="2188"/>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a:extLst>
                  <a:ext uri="{FF2B5EF4-FFF2-40B4-BE49-F238E27FC236}">
                    <a16:creationId xmlns:a16="http://schemas.microsoft.com/office/drawing/2014/main" id="{B082E97A-F280-4B6C-B176-C42320F0EA55}"/>
                  </a:ext>
                </a:extLst>
              </p:cNvPr>
              <p:cNvSpPr>
                <a:spLocks/>
              </p:cNvSpPr>
              <p:nvPr/>
            </p:nvSpPr>
            <p:spPr bwMode="auto">
              <a:xfrm>
                <a:off x="3855" y="2221"/>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Freeform 14">
                <a:extLst>
                  <a:ext uri="{FF2B5EF4-FFF2-40B4-BE49-F238E27FC236}">
                    <a16:creationId xmlns:a16="http://schemas.microsoft.com/office/drawing/2014/main" id="{851BD5E1-D7EE-4806-96D9-6BD349BAFEC8}"/>
                  </a:ext>
                </a:extLst>
              </p:cNvPr>
              <p:cNvSpPr>
                <a:spLocks/>
              </p:cNvSpPr>
              <p:nvPr/>
            </p:nvSpPr>
            <p:spPr bwMode="auto">
              <a:xfrm>
                <a:off x="3855" y="2254"/>
                <a:ext cx="127" cy="24"/>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 name="Freeform 15">
                <a:extLst>
                  <a:ext uri="{FF2B5EF4-FFF2-40B4-BE49-F238E27FC236}">
                    <a16:creationId xmlns:a16="http://schemas.microsoft.com/office/drawing/2014/main" id="{47EAADD8-E871-4289-BF98-6637EF0AE05A}"/>
                  </a:ext>
                </a:extLst>
              </p:cNvPr>
              <p:cNvSpPr>
                <a:spLocks/>
              </p:cNvSpPr>
              <p:nvPr/>
            </p:nvSpPr>
            <p:spPr bwMode="auto">
              <a:xfrm>
                <a:off x="3855" y="2287"/>
                <a:ext cx="127" cy="24"/>
              </a:xfrm>
              <a:custGeom>
                <a:avLst/>
                <a:gdLst>
                  <a:gd name="T0" fmla="*/ 45 w 92"/>
                  <a:gd name="T1" fmla="*/ 3 h 17"/>
                  <a:gd name="T2" fmla="*/ 4 w 92"/>
                  <a:gd name="T3" fmla="*/ 5 h 17"/>
                  <a:gd name="T4" fmla="*/ 4 w 92"/>
                  <a:gd name="T5" fmla="*/ 17 h 17"/>
                  <a:gd name="T6" fmla="*/ 89 w 92"/>
                  <a:gd name="T7" fmla="*/ 15 h 17"/>
                  <a:gd name="T8" fmla="*/ 91 w 92"/>
                  <a:gd name="T9" fmla="*/ 8 h 17"/>
                  <a:gd name="T10" fmla="*/ 72 w 92"/>
                  <a:gd name="T11" fmla="*/ 3 h 17"/>
                  <a:gd name="T12" fmla="*/ 67 w 92"/>
                  <a:gd name="T13" fmla="*/ 6 h 17"/>
                  <a:gd name="T14" fmla="*/ 64 w 92"/>
                  <a:gd name="T15" fmla="*/ 2 h 17"/>
                  <a:gd name="T16" fmla="*/ 59 w 92"/>
                  <a:gd name="T17" fmla="*/ 5 h 17"/>
                  <a:gd name="T18" fmla="*/ 45 w 92"/>
                  <a:gd name="T19" fmla="*/ 5 h 17"/>
                  <a:gd name="T20" fmla="*/ 45 w 92"/>
                  <a:gd name="T21"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45" y="3"/>
                    </a:moveTo>
                    <a:cubicBezTo>
                      <a:pt x="35" y="0"/>
                      <a:pt x="15" y="7"/>
                      <a:pt x="4" y="5"/>
                    </a:cubicBezTo>
                    <a:cubicBezTo>
                      <a:pt x="0" y="9"/>
                      <a:pt x="0" y="13"/>
                      <a:pt x="4" y="17"/>
                    </a:cubicBezTo>
                    <a:cubicBezTo>
                      <a:pt x="27" y="17"/>
                      <a:pt x="55" y="14"/>
                      <a:pt x="89" y="15"/>
                    </a:cubicBezTo>
                    <a:cubicBezTo>
                      <a:pt x="90" y="14"/>
                      <a:pt x="92" y="12"/>
                      <a:pt x="91" y="8"/>
                    </a:cubicBez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Freeform 16">
                <a:extLst>
                  <a:ext uri="{FF2B5EF4-FFF2-40B4-BE49-F238E27FC236}">
                    <a16:creationId xmlns:a16="http://schemas.microsoft.com/office/drawing/2014/main" id="{B851F99E-B3E0-4869-8BA5-24B6E8DCB86C}"/>
                  </a:ext>
                </a:extLst>
              </p:cNvPr>
              <p:cNvSpPr>
                <a:spLocks/>
              </p:cNvSpPr>
              <p:nvPr/>
            </p:nvSpPr>
            <p:spPr bwMode="auto">
              <a:xfrm>
                <a:off x="3809" y="2071"/>
                <a:ext cx="217" cy="288"/>
              </a:xfrm>
              <a:custGeom>
                <a:avLst/>
                <a:gdLst>
                  <a:gd name="T0" fmla="*/ 157 w 157"/>
                  <a:gd name="T1" fmla="*/ 61 h 209"/>
                  <a:gd name="T2" fmla="*/ 155 w 157"/>
                  <a:gd name="T3" fmla="*/ 4 h 209"/>
                  <a:gd name="T4" fmla="*/ 116 w 157"/>
                  <a:gd name="T5" fmla="*/ 5 h 209"/>
                  <a:gd name="T6" fmla="*/ 116 w 157"/>
                  <a:gd name="T7" fmla="*/ 12 h 209"/>
                  <a:gd name="T8" fmla="*/ 146 w 157"/>
                  <a:gd name="T9" fmla="*/ 14 h 209"/>
                  <a:gd name="T10" fmla="*/ 147 w 157"/>
                  <a:gd name="T11" fmla="*/ 31 h 209"/>
                  <a:gd name="T12" fmla="*/ 145 w 157"/>
                  <a:gd name="T13" fmla="*/ 37 h 209"/>
                  <a:gd name="T14" fmla="*/ 146 w 157"/>
                  <a:gd name="T15" fmla="*/ 36 h 209"/>
                  <a:gd name="T16" fmla="*/ 144 w 157"/>
                  <a:gd name="T17" fmla="*/ 91 h 209"/>
                  <a:gd name="T18" fmla="*/ 145 w 157"/>
                  <a:gd name="T19" fmla="*/ 100 h 209"/>
                  <a:gd name="T20" fmla="*/ 143 w 157"/>
                  <a:gd name="T21" fmla="*/ 96 h 209"/>
                  <a:gd name="T22" fmla="*/ 147 w 157"/>
                  <a:gd name="T23" fmla="*/ 120 h 209"/>
                  <a:gd name="T24" fmla="*/ 144 w 157"/>
                  <a:gd name="T25" fmla="*/ 119 h 209"/>
                  <a:gd name="T26" fmla="*/ 144 w 157"/>
                  <a:gd name="T27" fmla="*/ 193 h 209"/>
                  <a:gd name="T28" fmla="*/ 132 w 157"/>
                  <a:gd name="T29" fmla="*/ 194 h 209"/>
                  <a:gd name="T30" fmla="*/ 135 w 157"/>
                  <a:gd name="T31" fmla="*/ 192 h 209"/>
                  <a:gd name="T32" fmla="*/ 27 w 157"/>
                  <a:gd name="T33" fmla="*/ 194 h 209"/>
                  <a:gd name="T34" fmla="*/ 15 w 157"/>
                  <a:gd name="T35" fmla="*/ 191 h 209"/>
                  <a:gd name="T36" fmla="*/ 14 w 157"/>
                  <a:gd name="T37" fmla="*/ 14 h 209"/>
                  <a:gd name="T38" fmla="*/ 46 w 157"/>
                  <a:gd name="T39" fmla="*/ 12 h 209"/>
                  <a:gd name="T40" fmla="*/ 45 w 157"/>
                  <a:gd name="T41" fmla="*/ 3 h 209"/>
                  <a:gd name="T42" fmla="*/ 3 w 157"/>
                  <a:gd name="T43" fmla="*/ 3 h 209"/>
                  <a:gd name="T44" fmla="*/ 1 w 157"/>
                  <a:gd name="T45" fmla="*/ 14 h 209"/>
                  <a:gd name="T46" fmla="*/ 1 w 157"/>
                  <a:gd name="T47" fmla="*/ 20 h 209"/>
                  <a:gd name="T48" fmla="*/ 4 w 157"/>
                  <a:gd name="T49" fmla="*/ 202 h 209"/>
                  <a:gd name="T50" fmla="*/ 85 w 157"/>
                  <a:gd name="T51" fmla="*/ 204 h 209"/>
                  <a:gd name="T52" fmla="*/ 157 w 157"/>
                  <a:gd name="T53" fmla="*/ 201 h 209"/>
                  <a:gd name="T54" fmla="*/ 157 w 157"/>
                  <a:gd name="T55" fmla="*/ 184 h 209"/>
                  <a:gd name="T56" fmla="*/ 157 w 157"/>
                  <a:gd name="T57" fmla="*/ 102 h 209"/>
                  <a:gd name="T58" fmla="*/ 157 w 157"/>
                  <a:gd name="T59" fmla="*/ 77 h 209"/>
                  <a:gd name="T60" fmla="*/ 157 w 157"/>
                  <a:gd name="T61" fmla="*/ 67 h 209"/>
                  <a:gd name="T62" fmla="*/ 157 w 157"/>
                  <a:gd name="T63" fmla="*/ 6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7" h="209">
                    <a:moveTo>
                      <a:pt x="157" y="61"/>
                    </a:moveTo>
                    <a:cubicBezTo>
                      <a:pt x="154" y="44"/>
                      <a:pt x="157" y="21"/>
                      <a:pt x="155" y="4"/>
                    </a:cubicBezTo>
                    <a:cubicBezTo>
                      <a:pt x="141" y="6"/>
                      <a:pt x="129" y="0"/>
                      <a:pt x="116" y="5"/>
                    </a:cubicBezTo>
                    <a:cubicBezTo>
                      <a:pt x="116" y="7"/>
                      <a:pt x="116" y="10"/>
                      <a:pt x="116" y="12"/>
                    </a:cubicBezTo>
                    <a:cubicBezTo>
                      <a:pt x="125" y="13"/>
                      <a:pt x="135" y="14"/>
                      <a:pt x="146" y="14"/>
                    </a:cubicBezTo>
                    <a:cubicBezTo>
                      <a:pt x="145" y="21"/>
                      <a:pt x="147" y="25"/>
                      <a:pt x="147" y="31"/>
                    </a:cubicBezTo>
                    <a:cubicBezTo>
                      <a:pt x="145" y="32"/>
                      <a:pt x="143" y="41"/>
                      <a:pt x="145" y="37"/>
                    </a:cubicBezTo>
                    <a:cubicBezTo>
                      <a:pt x="145" y="36"/>
                      <a:pt x="145" y="36"/>
                      <a:pt x="146" y="36"/>
                    </a:cubicBezTo>
                    <a:cubicBezTo>
                      <a:pt x="147" y="59"/>
                      <a:pt x="145" y="71"/>
                      <a:pt x="144" y="91"/>
                    </a:cubicBezTo>
                    <a:cubicBezTo>
                      <a:pt x="145" y="86"/>
                      <a:pt x="148" y="99"/>
                      <a:pt x="145" y="100"/>
                    </a:cubicBezTo>
                    <a:cubicBezTo>
                      <a:pt x="145" y="98"/>
                      <a:pt x="146" y="95"/>
                      <a:pt x="143" y="96"/>
                    </a:cubicBezTo>
                    <a:cubicBezTo>
                      <a:pt x="146" y="105"/>
                      <a:pt x="143" y="113"/>
                      <a:pt x="147" y="120"/>
                    </a:cubicBezTo>
                    <a:cubicBezTo>
                      <a:pt x="145" y="122"/>
                      <a:pt x="146" y="120"/>
                      <a:pt x="144" y="119"/>
                    </a:cubicBezTo>
                    <a:cubicBezTo>
                      <a:pt x="144" y="144"/>
                      <a:pt x="144" y="174"/>
                      <a:pt x="144" y="193"/>
                    </a:cubicBezTo>
                    <a:cubicBezTo>
                      <a:pt x="139" y="192"/>
                      <a:pt x="136" y="198"/>
                      <a:pt x="132" y="194"/>
                    </a:cubicBezTo>
                    <a:cubicBezTo>
                      <a:pt x="132" y="193"/>
                      <a:pt x="135" y="194"/>
                      <a:pt x="135" y="192"/>
                    </a:cubicBezTo>
                    <a:cubicBezTo>
                      <a:pt x="99" y="194"/>
                      <a:pt x="59" y="191"/>
                      <a:pt x="27" y="194"/>
                    </a:cubicBezTo>
                    <a:cubicBezTo>
                      <a:pt x="25" y="191"/>
                      <a:pt x="18" y="194"/>
                      <a:pt x="15" y="191"/>
                    </a:cubicBezTo>
                    <a:cubicBezTo>
                      <a:pt x="14" y="124"/>
                      <a:pt x="15" y="82"/>
                      <a:pt x="14" y="14"/>
                    </a:cubicBezTo>
                    <a:cubicBezTo>
                      <a:pt x="25" y="15"/>
                      <a:pt x="38" y="17"/>
                      <a:pt x="46" y="12"/>
                    </a:cubicBezTo>
                    <a:cubicBezTo>
                      <a:pt x="46" y="8"/>
                      <a:pt x="46" y="6"/>
                      <a:pt x="45" y="3"/>
                    </a:cubicBezTo>
                    <a:cubicBezTo>
                      <a:pt x="35" y="1"/>
                      <a:pt x="13" y="0"/>
                      <a:pt x="3" y="3"/>
                    </a:cubicBezTo>
                    <a:cubicBezTo>
                      <a:pt x="0" y="5"/>
                      <a:pt x="4" y="12"/>
                      <a:pt x="1" y="14"/>
                    </a:cubicBezTo>
                    <a:cubicBezTo>
                      <a:pt x="1" y="16"/>
                      <a:pt x="1" y="18"/>
                      <a:pt x="1" y="20"/>
                    </a:cubicBezTo>
                    <a:cubicBezTo>
                      <a:pt x="4" y="86"/>
                      <a:pt x="3" y="137"/>
                      <a:pt x="4" y="202"/>
                    </a:cubicBezTo>
                    <a:cubicBezTo>
                      <a:pt x="27" y="207"/>
                      <a:pt x="57" y="204"/>
                      <a:pt x="85" y="204"/>
                    </a:cubicBezTo>
                    <a:cubicBezTo>
                      <a:pt x="110" y="204"/>
                      <a:pt x="142" y="209"/>
                      <a:pt x="157" y="201"/>
                    </a:cubicBezTo>
                    <a:cubicBezTo>
                      <a:pt x="157" y="195"/>
                      <a:pt x="157" y="189"/>
                      <a:pt x="157" y="184"/>
                    </a:cubicBezTo>
                    <a:cubicBezTo>
                      <a:pt x="155" y="159"/>
                      <a:pt x="155" y="127"/>
                      <a:pt x="157" y="102"/>
                    </a:cubicBezTo>
                    <a:cubicBezTo>
                      <a:pt x="157" y="94"/>
                      <a:pt x="157" y="85"/>
                      <a:pt x="157" y="77"/>
                    </a:cubicBezTo>
                    <a:cubicBezTo>
                      <a:pt x="155" y="76"/>
                      <a:pt x="155" y="68"/>
                      <a:pt x="157" y="67"/>
                    </a:cubicBezTo>
                    <a:cubicBezTo>
                      <a:pt x="157" y="65"/>
                      <a:pt x="157" y="63"/>
                      <a:pt x="157"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Freeform 17">
                <a:extLst>
                  <a:ext uri="{FF2B5EF4-FFF2-40B4-BE49-F238E27FC236}">
                    <a16:creationId xmlns:a16="http://schemas.microsoft.com/office/drawing/2014/main" id="{0BCFFFFB-DF9A-46A4-B057-57FE2AC6F266}"/>
                  </a:ext>
                </a:extLst>
              </p:cNvPr>
              <p:cNvSpPr>
                <a:spLocks noEditPoints="1"/>
              </p:cNvSpPr>
              <p:nvPr/>
            </p:nvSpPr>
            <p:spPr bwMode="auto">
              <a:xfrm>
                <a:off x="3878" y="2053"/>
                <a:ext cx="94" cy="66"/>
              </a:xfrm>
              <a:custGeom>
                <a:avLst/>
                <a:gdLst>
                  <a:gd name="T0" fmla="*/ 2 w 68"/>
                  <a:gd name="T1" fmla="*/ 38 h 48"/>
                  <a:gd name="T2" fmla="*/ 25 w 68"/>
                  <a:gd name="T3" fmla="*/ 43 h 48"/>
                  <a:gd name="T4" fmla="*/ 32 w 68"/>
                  <a:gd name="T5" fmla="*/ 43 h 48"/>
                  <a:gd name="T6" fmla="*/ 57 w 68"/>
                  <a:gd name="T7" fmla="*/ 44 h 48"/>
                  <a:gd name="T8" fmla="*/ 59 w 68"/>
                  <a:gd name="T9" fmla="*/ 10 h 48"/>
                  <a:gd name="T10" fmla="*/ 35 w 68"/>
                  <a:gd name="T11" fmla="*/ 0 h 48"/>
                  <a:gd name="T12" fmla="*/ 31 w 68"/>
                  <a:gd name="T13" fmla="*/ 0 h 48"/>
                  <a:gd name="T14" fmla="*/ 17 w 68"/>
                  <a:gd name="T15" fmla="*/ 9 h 48"/>
                  <a:gd name="T16" fmla="*/ 4 w 68"/>
                  <a:gd name="T17" fmla="*/ 9 h 48"/>
                  <a:gd name="T18" fmla="*/ 2 w 68"/>
                  <a:gd name="T19" fmla="*/ 38 h 48"/>
                  <a:gd name="T20" fmla="*/ 10 w 68"/>
                  <a:gd name="T21" fmla="*/ 17 h 48"/>
                  <a:gd name="T22" fmla="*/ 29 w 68"/>
                  <a:gd name="T23" fmla="*/ 13 h 48"/>
                  <a:gd name="T24" fmla="*/ 47 w 68"/>
                  <a:gd name="T25" fmla="*/ 20 h 48"/>
                  <a:gd name="T26" fmla="*/ 47 w 68"/>
                  <a:gd name="T27" fmla="*/ 31 h 48"/>
                  <a:gd name="T28" fmla="*/ 10 w 68"/>
                  <a:gd name="T29" fmla="*/ 33 h 48"/>
                  <a:gd name="T30" fmla="*/ 10 w 68"/>
                  <a:gd name="T31"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48">
                    <a:moveTo>
                      <a:pt x="2" y="38"/>
                    </a:moveTo>
                    <a:cubicBezTo>
                      <a:pt x="9" y="44"/>
                      <a:pt x="17" y="43"/>
                      <a:pt x="25" y="43"/>
                    </a:cubicBezTo>
                    <a:cubicBezTo>
                      <a:pt x="22" y="47"/>
                      <a:pt x="32" y="46"/>
                      <a:pt x="32" y="43"/>
                    </a:cubicBezTo>
                    <a:cubicBezTo>
                      <a:pt x="36" y="45"/>
                      <a:pt x="50" y="48"/>
                      <a:pt x="57" y="44"/>
                    </a:cubicBezTo>
                    <a:cubicBezTo>
                      <a:pt x="68" y="38"/>
                      <a:pt x="58" y="19"/>
                      <a:pt x="59" y="10"/>
                    </a:cubicBezTo>
                    <a:cubicBezTo>
                      <a:pt x="50" y="5"/>
                      <a:pt x="40" y="7"/>
                      <a:pt x="35" y="0"/>
                    </a:cubicBezTo>
                    <a:cubicBezTo>
                      <a:pt x="33" y="0"/>
                      <a:pt x="32" y="0"/>
                      <a:pt x="31" y="0"/>
                    </a:cubicBezTo>
                    <a:cubicBezTo>
                      <a:pt x="24" y="0"/>
                      <a:pt x="21" y="5"/>
                      <a:pt x="17" y="9"/>
                    </a:cubicBezTo>
                    <a:cubicBezTo>
                      <a:pt x="13" y="9"/>
                      <a:pt x="8" y="9"/>
                      <a:pt x="4" y="9"/>
                    </a:cubicBezTo>
                    <a:cubicBezTo>
                      <a:pt x="0" y="15"/>
                      <a:pt x="3" y="29"/>
                      <a:pt x="2" y="38"/>
                    </a:cubicBezTo>
                    <a:close/>
                    <a:moveTo>
                      <a:pt x="10" y="17"/>
                    </a:moveTo>
                    <a:cubicBezTo>
                      <a:pt x="18" y="17"/>
                      <a:pt x="26" y="22"/>
                      <a:pt x="29" y="13"/>
                    </a:cubicBezTo>
                    <a:cubicBezTo>
                      <a:pt x="29" y="19"/>
                      <a:pt x="40" y="21"/>
                      <a:pt x="47" y="20"/>
                    </a:cubicBezTo>
                    <a:cubicBezTo>
                      <a:pt x="47" y="26"/>
                      <a:pt x="48" y="26"/>
                      <a:pt x="47" y="31"/>
                    </a:cubicBezTo>
                    <a:cubicBezTo>
                      <a:pt x="36" y="34"/>
                      <a:pt x="24" y="32"/>
                      <a:pt x="10" y="33"/>
                    </a:cubicBezTo>
                    <a:cubicBezTo>
                      <a:pt x="11" y="29"/>
                      <a:pt x="9" y="23"/>
                      <a:pt x="1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3" name="Group 2">
            <a:extLst>
              <a:ext uri="{FF2B5EF4-FFF2-40B4-BE49-F238E27FC236}">
                <a16:creationId xmlns:a16="http://schemas.microsoft.com/office/drawing/2014/main" id="{79A9F5DA-B734-41DF-91A0-289F4C58E918}"/>
              </a:ext>
            </a:extLst>
          </p:cNvPr>
          <p:cNvGrpSpPr/>
          <p:nvPr/>
        </p:nvGrpSpPr>
        <p:grpSpPr>
          <a:xfrm>
            <a:off x="610215" y="2140529"/>
            <a:ext cx="2734916" cy="3345546"/>
            <a:chOff x="3551237" y="2264962"/>
            <a:chExt cx="2735304" cy="3346020"/>
          </a:xfrm>
        </p:grpSpPr>
        <p:sp>
          <p:nvSpPr>
            <p:cNvPr id="23" name="TextBox 22">
              <a:extLst>
                <a:ext uri="{FF2B5EF4-FFF2-40B4-BE49-F238E27FC236}">
                  <a16:creationId xmlns:a16="http://schemas.microsoft.com/office/drawing/2014/main" id="{8D02D045-DD6E-4E70-9355-CD1B98D5E7CE}"/>
                </a:ext>
              </a:extLst>
            </p:cNvPr>
            <p:cNvSpPr txBox="1"/>
            <p:nvPr/>
          </p:nvSpPr>
          <p:spPr>
            <a:xfrm>
              <a:off x="3551237" y="3985734"/>
              <a:ext cx="2735304" cy="1625248"/>
            </a:xfrm>
            <a:prstGeom prst="rect">
              <a:avLst/>
            </a:prstGeom>
            <a:noFill/>
          </p:spPr>
          <p:txBody>
            <a:bodyPr wrap="square" lIns="182854" tIns="146283" rIns="182854" bIns="146283" rtlCol="0">
              <a:spAutoFit/>
            </a:bodyPr>
            <a:lstStyle/>
            <a:p>
              <a:pPr marL="0" marR="0" lvl="0" indent="0" algn="l" defTabSz="932681"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No </a:t>
              </a:r>
              <a:r>
                <a:rPr kumimoji="0" lang="en-US" sz="3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infrastructure </a:t>
              </a: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headaches</a:t>
              </a:r>
              <a:endParaRPr kumimoji="0" lang="en-US" sz="3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6" name="Group 62">
              <a:extLst>
                <a:ext uri="{FF2B5EF4-FFF2-40B4-BE49-F238E27FC236}">
                  <a16:creationId xmlns:a16="http://schemas.microsoft.com/office/drawing/2014/main" id="{6CFBD94D-E505-4FC6-BA53-D7B8184D004D}"/>
                </a:ext>
              </a:extLst>
            </p:cNvPr>
            <p:cNvGrpSpPr>
              <a:grpSpLocks noChangeAspect="1"/>
            </p:cNvGrpSpPr>
            <p:nvPr/>
          </p:nvGrpSpPr>
          <p:grpSpPr bwMode="auto">
            <a:xfrm>
              <a:off x="3779117" y="2264962"/>
              <a:ext cx="1795864" cy="1652424"/>
              <a:chOff x="3760" y="2060"/>
              <a:chExt cx="313" cy="288"/>
            </a:xfrm>
            <a:solidFill>
              <a:srgbClr val="FFC000"/>
            </a:solidFill>
          </p:grpSpPr>
          <p:sp>
            <p:nvSpPr>
              <p:cNvPr id="37" name="Freeform 63">
                <a:extLst>
                  <a:ext uri="{FF2B5EF4-FFF2-40B4-BE49-F238E27FC236}">
                    <a16:creationId xmlns:a16="http://schemas.microsoft.com/office/drawing/2014/main" id="{29E1BAE3-51A8-404F-A045-84C395131A06}"/>
                  </a:ext>
                </a:extLst>
              </p:cNvPr>
              <p:cNvSpPr>
                <a:spLocks noEditPoints="1"/>
              </p:cNvSpPr>
              <p:nvPr/>
            </p:nvSpPr>
            <p:spPr bwMode="auto">
              <a:xfrm>
                <a:off x="3985" y="2073"/>
                <a:ext cx="46" cy="53"/>
              </a:xfrm>
              <a:custGeom>
                <a:avLst/>
                <a:gdLst>
                  <a:gd name="T0" fmla="*/ 4 w 34"/>
                  <a:gd name="T1" fmla="*/ 28 h 39"/>
                  <a:gd name="T2" fmla="*/ 28 w 34"/>
                  <a:gd name="T3" fmla="*/ 36 h 39"/>
                  <a:gd name="T4" fmla="*/ 31 w 34"/>
                  <a:gd name="T5" fmla="*/ 17 h 39"/>
                  <a:gd name="T6" fmla="*/ 4 w 34"/>
                  <a:gd name="T7" fmla="*/ 28 h 39"/>
                  <a:gd name="T8" fmla="*/ 14 w 34"/>
                  <a:gd name="T9" fmla="*/ 25 h 39"/>
                  <a:gd name="T10" fmla="*/ 15 w 34"/>
                  <a:gd name="T11" fmla="*/ 21 h 39"/>
                  <a:gd name="T12" fmla="*/ 18 w 34"/>
                  <a:gd name="T13" fmla="*/ 21 h 39"/>
                  <a:gd name="T14" fmla="*/ 14 w 34"/>
                  <a:gd name="T15" fmla="*/ 25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4" y="28"/>
                    </a:moveTo>
                    <a:cubicBezTo>
                      <a:pt x="8" y="39"/>
                      <a:pt x="21" y="36"/>
                      <a:pt x="28" y="36"/>
                    </a:cubicBezTo>
                    <a:cubicBezTo>
                      <a:pt x="34" y="32"/>
                      <a:pt x="33" y="21"/>
                      <a:pt x="31" y="17"/>
                    </a:cubicBezTo>
                    <a:cubicBezTo>
                      <a:pt x="22" y="0"/>
                      <a:pt x="0" y="14"/>
                      <a:pt x="4" y="28"/>
                    </a:cubicBezTo>
                    <a:close/>
                    <a:moveTo>
                      <a:pt x="14" y="25"/>
                    </a:moveTo>
                    <a:cubicBezTo>
                      <a:pt x="15" y="22"/>
                      <a:pt x="14" y="23"/>
                      <a:pt x="15" y="21"/>
                    </a:cubicBezTo>
                    <a:cubicBezTo>
                      <a:pt x="16" y="21"/>
                      <a:pt x="17" y="21"/>
                      <a:pt x="18" y="21"/>
                    </a:cubicBezTo>
                    <a:cubicBezTo>
                      <a:pt x="18" y="24"/>
                      <a:pt x="17" y="25"/>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reeform 64">
                <a:extLst>
                  <a:ext uri="{FF2B5EF4-FFF2-40B4-BE49-F238E27FC236}">
                    <a16:creationId xmlns:a16="http://schemas.microsoft.com/office/drawing/2014/main" id="{753BE780-8A36-4CB1-A095-BE3DA9316264}"/>
                  </a:ext>
                </a:extLst>
              </p:cNvPr>
              <p:cNvSpPr>
                <a:spLocks/>
              </p:cNvSpPr>
              <p:nvPr/>
            </p:nvSpPr>
            <p:spPr bwMode="auto">
              <a:xfrm>
                <a:off x="3789" y="2182"/>
                <a:ext cx="92" cy="22"/>
              </a:xfrm>
              <a:custGeom>
                <a:avLst/>
                <a:gdLst>
                  <a:gd name="T0" fmla="*/ 47 w 67"/>
                  <a:gd name="T1" fmla="*/ 0 h 16"/>
                  <a:gd name="T2" fmla="*/ 5 w 67"/>
                  <a:gd name="T3" fmla="*/ 2 h 16"/>
                  <a:gd name="T4" fmla="*/ 0 w 67"/>
                  <a:gd name="T5" fmla="*/ 10 h 16"/>
                  <a:gd name="T6" fmla="*/ 4 w 67"/>
                  <a:gd name="T7" fmla="*/ 16 h 16"/>
                  <a:gd name="T8" fmla="*/ 67 w 67"/>
                  <a:gd name="T9" fmla="*/ 12 h 16"/>
                  <a:gd name="T10" fmla="*/ 67 w 67"/>
                  <a:gd name="T11" fmla="*/ 6 h 16"/>
                  <a:gd name="T12" fmla="*/ 47 w 6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47" y="0"/>
                    </a:moveTo>
                    <a:cubicBezTo>
                      <a:pt x="33" y="1"/>
                      <a:pt x="21" y="2"/>
                      <a:pt x="5" y="2"/>
                    </a:cubicBezTo>
                    <a:cubicBezTo>
                      <a:pt x="4" y="5"/>
                      <a:pt x="0" y="5"/>
                      <a:pt x="0" y="10"/>
                    </a:cubicBezTo>
                    <a:cubicBezTo>
                      <a:pt x="3" y="12"/>
                      <a:pt x="2" y="13"/>
                      <a:pt x="4" y="16"/>
                    </a:cubicBezTo>
                    <a:cubicBezTo>
                      <a:pt x="27" y="14"/>
                      <a:pt x="45" y="14"/>
                      <a:pt x="67" y="12"/>
                    </a:cubicBezTo>
                    <a:cubicBezTo>
                      <a:pt x="67" y="10"/>
                      <a:pt x="67" y="8"/>
                      <a:pt x="67" y="6"/>
                    </a:cubicBezTo>
                    <a:cubicBezTo>
                      <a:pt x="60" y="3"/>
                      <a:pt x="51" y="5"/>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Freeform 65">
                <a:extLst>
                  <a:ext uri="{FF2B5EF4-FFF2-40B4-BE49-F238E27FC236}">
                    <a16:creationId xmlns:a16="http://schemas.microsoft.com/office/drawing/2014/main" id="{D60C6CAD-210B-4FD1-980C-77B7C517B24A}"/>
                  </a:ext>
                </a:extLst>
              </p:cNvPr>
              <p:cNvSpPr>
                <a:spLocks noEditPoints="1"/>
              </p:cNvSpPr>
              <p:nvPr/>
            </p:nvSpPr>
            <p:spPr bwMode="auto">
              <a:xfrm>
                <a:off x="3985" y="2172"/>
                <a:ext cx="46" cy="54"/>
              </a:xfrm>
              <a:custGeom>
                <a:avLst/>
                <a:gdLst>
                  <a:gd name="T0" fmla="*/ 28 w 34"/>
                  <a:gd name="T1" fmla="*/ 36 h 39"/>
                  <a:gd name="T2" fmla="*/ 31 w 34"/>
                  <a:gd name="T3" fmla="*/ 17 h 39"/>
                  <a:gd name="T4" fmla="*/ 4 w 34"/>
                  <a:gd name="T5" fmla="*/ 28 h 39"/>
                  <a:gd name="T6" fmla="*/ 28 w 34"/>
                  <a:gd name="T7" fmla="*/ 36 h 39"/>
                  <a:gd name="T8" fmla="*/ 15 w 34"/>
                  <a:gd name="T9" fmla="*/ 21 h 39"/>
                  <a:gd name="T10" fmla="*/ 18 w 34"/>
                  <a:gd name="T11" fmla="*/ 21 h 39"/>
                  <a:gd name="T12" fmla="*/ 14 w 34"/>
                  <a:gd name="T13" fmla="*/ 25 h 39"/>
                  <a:gd name="T14" fmla="*/ 15 w 34"/>
                  <a:gd name="T15" fmla="*/ 2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28" y="36"/>
                    </a:moveTo>
                    <a:cubicBezTo>
                      <a:pt x="34" y="32"/>
                      <a:pt x="33" y="21"/>
                      <a:pt x="31" y="17"/>
                    </a:cubicBezTo>
                    <a:cubicBezTo>
                      <a:pt x="22" y="0"/>
                      <a:pt x="0" y="14"/>
                      <a:pt x="4" y="28"/>
                    </a:cubicBezTo>
                    <a:cubicBezTo>
                      <a:pt x="8" y="39"/>
                      <a:pt x="21" y="36"/>
                      <a:pt x="28" y="36"/>
                    </a:cubicBezTo>
                    <a:close/>
                    <a:moveTo>
                      <a:pt x="15" y="21"/>
                    </a:moveTo>
                    <a:cubicBezTo>
                      <a:pt x="16" y="21"/>
                      <a:pt x="17" y="21"/>
                      <a:pt x="18" y="21"/>
                    </a:cubicBezTo>
                    <a:cubicBezTo>
                      <a:pt x="18" y="24"/>
                      <a:pt x="17" y="25"/>
                      <a:pt x="14" y="25"/>
                    </a:cubicBezTo>
                    <a:cubicBezTo>
                      <a:pt x="15" y="22"/>
                      <a:pt x="14" y="23"/>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Freeform 66">
                <a:extLst>
                  <a:ext uri="{FF2B5EF4-FFF2-40B4-BE49-F238E27FC236}">
                    <a16:creationId xmlns:a16="http://schemas.microsoft.com/office/drawing/2014/main" id="{660874C2-B5DD-4C12-94CC-E872F3266A23}"/>
                  </a:ext>
                </a:extLst>
              </p:cNvPr>
              <p:cNvSpPr>
                <a:spLocks/>
              </p:cNvSpPr>
              <p:nvPr/>
            </p:nvSpPr>
            <p:spPr bwMode="auto">
              <a:xfrm>
                <a:off x="3789" y="2281"/>
                <a:ext cx="92" cy="22"/>
              </a:xfrm>
              <a:custGeom>
                <a:avLst/>
                <a:gdLst>
                  <a:gd name="T0" fmla="*/ 47 w 67"/>
                  <a:gd name="T1" fmla="*/ 0 h 16"/>
                  <a:gd name="T2" fmla="*/ 5 w 67"/>
                  <a:gd name="T3" fmla="*/ 2 h 16"/>
                  <a:gd name="T4" fmla="*/ 0 w 67"/>
                  <a:gd name="T5" fmla="*/ 10 h 16"/>
                  <a:gd name="T6" fmla="*/ 4 w 67"/>
                  <a:gd name="T7" fmla="*/ 16 h 16"/>
                  <a:gd name="T8" fmla="*/ 67 w 67"/>
                  <a:gd name="T9" fmla="*/ 12 h 16"/>
                  <a:gd name="T10" fmla="*/ 67 w 67"/>
                  <a:gd name="T11" fmla="*/ 6 h 16"/>
                  <a:gd name="T12" fmla="*/ 47 w 6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47" y="0"/>
                    </a:moveTo>
                    <a:cubicBezTo>
                      <a:pt x="33" y="1"/>
                      <a:pt x="21" y="2"/>
                      <a:pt x="5" y="2"/>
                    </a:cubicBezTo>
                    <a:cubicBezTo>
                      <a:pt x="4" y="5"/>
                      <a:pt x="0" y="5"/>
                      <a:pt x="0" y="10"/>
                    </a:cubicBezTo>
                    <a:cubicBezTo>
                      <a:pt x="3" y="12"/>
                      <a:pt x="2" y="13"/>
                      <a:pt x="4" y="16"/>
                    </a:cubicBezTo>
                    <a:cubicBezTo>
                      <a:pt x="27" y="14"/>
                      <a:pt x="45" y="14"/>
                      <a:pt x="67" y="12"/>
                    </a:cubicBezTo>
                    <a:cubicBezTo>
                      <a:pt x="67" y="10"/>
                      <a:pt x="67" y="8"/>
                      <a:pt x="67" y="6"/>
                    </a:cubicBezTo>
                    <a:cubicBezTo>
                      <a:pt x="60" y="3"/>
                      <a:pt x="51" y="5"/>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Freeform 67">
                <a:extLst>
                  <a:ext uri="{FF2B5EF4-FFF2-40B4-BE49-F238E27FC236}">
                    <a16:creationId xmlns:a16="http://schemas.microsoft.com/office/drawing/2014/main" id="{AB61DEF0-3EF9-49D6-ACC9-69D23FF06E44}"/>
                  </a:ext>
                </a:extLst>
              </p:cNvPr>
              <p:cNvSpPr>
                <a:spLocks noEditPoints="1"/>
              </p:cNvSpPr>
              <p:nvPr/>
            </p:nvSpPr>
            <p:spPr bwMode="auto">
              <a:xfrm>
                <a:off x="3985" y="2272"/>
                <a:ext cx="46" cy="53"/>
              </a:xfrm>
              <a:custGeom>
                <a:avLst/>
                <a:gdLst>
                  <a:gd name="T0" fmla="*/ 4 w 34"/>
                  <a:gd name="T1" fmla="*/ 28 h 39"/>
                  <a:gd name="T2" fmla="*/ 28 w 34"/>
                  <a:gd name="T3" fmla="*/ 36 h 39"/>
                  <a:gd name="T4" fmla="*/ 31 w 34"/>
                  <a:gd name="T5" fmla="*/ 17 h 39"/>
                  <a:gd name="T6" fmla="*/ 4 w 34"/>
                  <a:gd name="T7" fmla="*/ 28 h 39"/>
                  <a:gd name="T8" fmla="*/ 14 w 34"/>
                  <a:gd name="T9" fmla="*/ 25 h 39"/>
                  <a:gd name="T10" fmla="*/ 15 w 34"/>
                  <a:gd name="T11" fmla="*/ 21 h 39"/>
                  <a:gd name="T12" fmla="*/ 18 w 34"/>
                  <a:gd name="T13" fmla="*/ 21 h 39"/>
                  <a:gd name="T14" fmla="*/ 14 w 34"/>
                  <a:gd name="T15" fmla="*/ 25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4" y="28"/>
                    </a:moveTo>
                    <a:cubicBezTo>
                      <a:pt x="8" y="39"/>
                      <a:pt x="21" y="36"/>
                      <a:pt x="28" y="36"/>
                    </a:cubicBezTo>
                    <a:cubicBezTo>
                      <a:pt x="34" y="32"/>
                      <a:pt x="33" y="21"/>
                      <a:pt x="31" y="17"/>
                    </a:cubicBezTo>
                    <a:cubicBezTo>
                      <a:pt x="22" y="0"/>
                      <a:pt x="0" y="14"/>
                      <a:pt x="4" y="28"/>
                    </a:cubicBezTo>
                    <a:close/>
                    <a:moveTo>
                      <a:pt x="14" y="25"/>
                    </a:moveTo>
                    <a:cubicBezTo>
                      <a:pt x="15" y="22"/>
                      <a:pt x="14" y="23"/>
                      <a:pt x="15" y="21"/>
                    </a:cubicBezTo>
                    <a:cubicBezTo>
                      <a:pt x="16" y="21"/>
                      <a:pt x="17" y="21"/>
                      <a:pt x="18" y="21"/>
                    </a:cubicBezTo>
                    <a:cubicBezTo>
                      <a:pt x="18" y="24"/>
                      <a:pt x="17" y="25"/>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Freeform 68">
                <a:extLst>
                  <a:ext uri="{FF2B5EF4-FFF2-40B4-BE49-F238E27FC236}">
                    <a16:creationId xmlns:a16="http://schemas.microsoft.com/office/drawing/2014/main" id="{F618539E-5674-4163-9C1B-C7A4BCA46DBF}"/>
                  </a:ext>
                </a:extLst>
              </p:cNvPr>
              <p:cNvSpPr>
                <a:spLocks/>
              </p:cNvSpPr>
              <p:nvPr/>
            </p:nvSpPr>
            <p:spPr bwMode="auto">
              <a:xfrm>
                <a:off x="3934" y="208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 name="Freeform 69">
                <a:extLst>
                  <a:ext uri="{FF2B5EF4-FFF2-40B4-BE49-F238E27FC236}">
                    <a16:creationId xmlns:a16="http://schemas.microsoft.com/office/drawing/2014/main" id="{B2C10201-DAF7-45BA-84FF-708116D644C2}"/>
                  </a:ext>
                </a:extLst>
              </p:cNvPr>
              <p:cNvSpPr>
                <a:spLocks noEditPoints="1"/>
              </p:cNvSpPr>
              <p:nvPr/>
            </p:nvSpPr>
            <p:spPr bwMode="auto">
              <a:xfrm>
                <a:off x="3760" y="2060"/>
                <a:ext cx="313" cy="288"/>
              </a:xfrm>
              <a:custGeom>
                <a:avLst/>
                <a:gdLst>
                  <a:gd name="T0" fmla="*/ 120 w 227"/>
                  <a:gd name="T1" fmla="*/ 148 h 208"/>
                  <a:gd name="T2" fmla="*/ 223 w 227"/>
                  <a:gd name="T3" fmla="*/ 132 h 208"/>
                  <a:gd name="T4" fmla="*/ 120 w 227"/>
                  <a:gd name="T5" fmla="*/ 76 h 208"/>
                  <a:gd name="T6" fmla="*/ 223 w 227"/>
                  <a:gd name="T7" fmla="*/ 60 h 208"/>
                  <a:gd name="T8" fmla="*/ 100 w 227"/>
                  <a:gd name="T9" fmla="*/ 4 h 208"/>
                  <a:gd name="T10" fmla="*/ 90 w 227"/>
                  <a:gd name="T11" fmla="*/ 0 h 208"/>
                  <a:gd name="T12" fmla="*/ 62 w 227"/>
                  <a:gd name="T13" fmla="*/ 3 h 208"/>
                  <a:gd name="T14" fmla="*/ 62 w 227"/>
                  <a:gd name="T15" fmla="*/ 0 h 208"/>
                  <a:gd name="T16" fmla="*/ 23 w 227"/>
                  <a:gd name="T17" fmla="*/ 0 h 208"/>
                  <a:gd name="T18" fmla="*/ 3 w 227"/>
                  <a:gd name="T19" fmla="*/ 10 h 208"/>
                  <a:gd name="T20" fmla="*/ 3 w 227"/>
                  <a:gd name="T21" fmla="*/ 18 h 208"/>
                  <a:gd name="T22" fmla="*/ 9 w 227"/>
                  <a:gd name="T23" fmla="*/ 65 h 208"/>
                  <a:gd name="T24" fmla="*/ 52 w 227"/>
                  <a:gd name="T25" fmla="*/ 63 h 208"/>
                  <a:gd name="T26" fmla="*/ 110 w 227"/>
                  <a:gd name="T27" fmla="*/ 73 h 208"/>
                  <a:gd name="T28" fmla="*/ 5 w 227"/>
                  <a:gd name="T29" fmla="*/ 78 h 208"/>
                  <a:gd name="T30" fmla="*/ 31 w 227"/>
                  <a:gd name="T31" fmla="*/ 135 h 208"/>
                  <a:gd name="T32" fmla="*/ 109 w 227"/>
                  <a:gd name="T33" fmla="*/ 147 h 208"/>
                  <a:gd name="T34" fmla="*/ 5 w 227"/>
                  <a:gd name="T35" fmla="*/ 200 h 208"/>
                  <a:gd name="T36" fmla="*/ 22 w 227"/>
                  <a:gd name="T37" fmla="*/ 208 h 208"/>
                  <a:gd name="T38" fmla="*/ 223 w 227"/>
                  <a:gd name="T39" fmla="*/ 150 h 208"/>
                  <a:gd name="T40" fmla="*/ 16 w 227"/>
                  <a:gd name="T41" fmla="*/ 13 h 208"/>
                  <a:gd name="T42" fmla="*/ 27 w 227"/>
                  <a:gd name="T43" fmla="*/ 18 h 208"/>
                  <a:gd name="T44" fmla="*/ 88 w 227"/>
                  <a:gd name="T45" fmla="*/ 28 h 208"/>
                  <a:gd name="T46" fmla="*/ 71 w 227"/>
                  <a:gd name="T47" fmla="*/ 14 h 208"/>
                  <a:gd name="T48" fmla="*/ 73 w 227"/>
                  <a:gd name="T49" fmla="*/ 15 h 208"/>
                  <a:gd name="T50" fmla="*/ 82 w 227"/>
                  <a:gd name="T51" fmla="*/ 17 h 208"/>
                  <a:gd name="T52" fmla="*/ 91 w 227"/>
                  <a:gd name="T53" fmla="*/ 17 h 208"/>
                  <a:gd name="T54" fmla="*/ 127 w 227"/>
                  <a:gd name="T55" fmla="*/ 15 h 208"/>
                  <a:gd name="T56" fmla="*/ 213 w 227"/>
                  <a:gd name="T57" fmla="*/ 50 h 208"/>
                  <a:gd name="T58" fmla="*/ 19 w 227"/>
                  <a:gd name="T59" fmla="*/ 123 h 208"/>
                  <a:gd name="T60" fmla="*/ 215 w 227"/>
                  <a:gd name="T61" fmla="*/ 85 h 208"/>
                  <a:gd name="T62" fmla="*/ 174 w 227"/>
                  <a:gd name="T63" fmla="*/ 122 h 208"/>
                  <a:gd name="T64" fmla="*/ 154 w 227"/>
                  <a:gd name="T65" fmla="*/ 120 h 208"/>
                  <a:gd name="T66" fmla="*/ 150 w 227"/>
                  <a:gd name="T67" fmla="*/ 121 h 208"/>
                  <a:gd name="T68" fmla="*/ 139 w 227"/>
                  <a:gd name="T69" fmla="*/ 121 h 208"/>
                  <a:gd name="T70" fmla="*/ 216 w 227"/>
                  <a:gd name="T71" fmla="*/ 197 h 208"/>
                  <a:gd name="T72" fmla="*/ 173 w 227"/>
                  <a:gd name="T73" fmla="*/ 193 h 208"/>
                  <a:gd name="T74" fmla="*/ 148 w 227"/>
                  <a:gd name="T75" fmla="*/ 195 h 208"/>
                  <a:gd name="T76" fmla="*/ 141 w 227"/>
                  <a:gd name="T77" fmla="*/ 196 h 208"/>
                  <a:gd name="T78" fmla="*/ 19 w 227"/>
                  <a:gd name="T79" fmla="*/ 195 h 208"/>
                  <a:gd name="T80" fmla="*/ 215 w 227"/>
                  <a:gd name="T81" fmla="*/ 15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208">
                    <a:moveTo>
                      <a:pt x="223" y="150"/>
                    </a:moveTo>
                    <a:cubicBezTo>
                      <a:pt x="191" y="147"/>
                      <a:pt x="152" y="151"/>
                      <a:pt x="120" y="148"/>
                    </a:cubicBezTo>
                    <a:cubicBezTo>
                      <a:pt x="121" y="141"/>
                      <a:pt x="120" y="137"/>
                      <a:pt x="122" y="133"/>
                    </a:cubicBezTo>
                    <a:cubicBezTo>
                      <a:pt x="157" y="134"/>
                      <a:pt x="188" y="135"/>
                      <a:pt x="223" y="132"/>
                    </a:cubicBezTo>
                    <a:cubicBezTo>
                      <a:pt x="225" y="116"/>
                      <a:pt x="225" y="94"/>
                      <a:pt x="223" y="78"/>
                    </a:cubicBezTo>
                    <a:cubicBezTo>
                      <a:pt x="191" y="75"/>
                      <a:pt x="152" y="79"/>
                      <a:pt x="120" y="76"/>
                    </a:cubicBezTo>
                    <a:cubicBezTo>
                      <a:pt x="121" y="71"/>
                      <a:pt x="119" y="64"/>
                      <a:pt x="121" y="61"/>
                    </a:cubicBezTo>
                    <a:cubicBezTo>
                      <a:pt x="155" y="61"/>
                      <a:pt x="191" y="63"/>
                      <a:pt x="223" y="60"/>
                    </a:cubicBezTo>
                    <a:cubicBezTo>
                      <a:pt x="225" y="43"/>
                      <a:pt x="226" y="21"/>
                      <a:pt x="223" y="5"/>
                    </a:cubicBezTo>
                    <a:cubicBezTo>
                      <a:pt x="184" y="3"/>
                      <a:pt x="138" y="2"/>
                      <a:pt x="100" y="4"/>
                    </a:cubicBezTo>
                    <a:cubicBezTo>
                      <a:pt x="101" y="2"/>
                      <a:pt x="105" y="3"/>
                      <a:pt x="106" y="1"/>
                    </a:cubicBezTo>
                    <a:cubicBezTo>
                      <a:pt x="100" y="1"/>
                      <a:pt x="93" y="5"/>
                      <a:pt x="90" y="0"/>
                    </a:cubicBezTo>
                    <a:cubicBezTo>
                      <a:pt x="84" y="0"/>
                      <a:pt x="79" y="0"/>
                      <a:pt x="74" y="0"/>
                    </a:cubicBezTo>
                    <a:cubicBezTo>
                      <a:pt x="81" y="2"/>
                      <a:pt x="65" y="4"/>
                      <a:pt x="62" y="3"/>
                    </a:cubicBezTo>
                    <a:cubicBezTo>
                      <a:pt x="58" y="1"/>
                      <a:pt x="74" y="3"/>
                      <a:pt x="66" y="0"/>
                    </a:cubicBezTo>
                    <a:cubicBezTo>
                      <a:pt x="64" y="0"/>
                      <a:pt x="63" y="0"/>
                      <a:pt x="62" y="0"/>
                    </a:cubicBezTo>
                    <a:cubicBezTo>
                      <a:pt x="49" y="2"/>
                      <a:pt x="36" y="5"/>
                      <a:pt x="24" y="0"/>
                    </a:cubicBezTo>
                    <a:cubicBezTo>
                      <a:pt x="24" y="0"/>
                      <a:pt x="24" y="0"/>
                      <a:pt x="23" y="0"/>
                    </a:cubicBezTo>
                    <a:cubicBezTo>
                      <a:pt x="14" y="2"/>
                      <a:pt x="6" y="1"/>
                      <a:pt x="3" y="8"/>
                    </a:cubicBezTo>
                    <a:cubicBezTo>
                      <a:pt x="3" y="8"/>
                      <a:pt x="3" y="9"/>
                      <a:pt x="3" y="10"/>
                    </a:cubicBezTo>
                    <a:cubicBezTo>
                      <a:pt x="6" y="13"/>
                      <a:pt x="5" y="15"/>
                      <a:pt x="4" y="18"/>
                    </a:cubicBezTo>
                    <a:cubicBezTo>
                      <a:pt x="4" y="18"/>
                      <a:pt x="3" y="18"/>
                      <a:pt x="3" y="18"/>
                    </a:cubicBezTo>
                    <a:cubicBezTo>
                      <a:pt x="3" y="23"/>
                      <a:pt x="3" y="28"/>
                      <a:pt x="3" y="33"/>
                    </a:cubicBezTo>
                    <a:cubicBezTo>
                      <a:pt x="7" y="41"/>
                      <a:pt x="0" y="59"/>
                      <a:pt x="9" y="65"/>
                    </a:cubicBezTo>
                    <a:cubicBezTo>
                      <a:pt x="27" y="65"/>
                      <a:pt x="41" y="64"/>
                      <a:pt x="57" y="62"/>
                    </a:cubicBezTo>
                    <a:cubicBezTo>
                      <a:pt x="57" y="64"/>
                      <a:pt x="54" y="63"/>
                      <a:pt x="52" y="63"/>
                    </a:cubicBezTo>
                    <a:cubicBezTo>
                      <a:pt x="68" y="67"/>
                      <a:pt x="90" y="64"/>
                      <a:pt x="109" y="65"/>
                    </a:cubicBezTo>
                    <a:cubicBezTo>
                      <a:pt x="108" y="68"/>
                      <a:pt x="109" y="71"/>
                      <a:pt x="110" y="73"/>
                    </a:cubicBezTo>
                    <a:cubicBezTo>
                      <a:pt x="89" y="73"/>
                      <a:pt x="64" y="75"/>
                      <a:pt x="42" y="75"/>
                    </a:cubicBezTo>
                    <a:cubicBezTo>
                      <a:pt x="28" y="75"/>
                      <a:pt x="14" y="70"/>
                      <a:pt x="5" y="78"/>
                    </a:cubicBezTo>
                    <a:cubicBezTo>
                      <a:pt x="5" y="97"/>
                      <a:pt x="6" y="113"/>
                      <a:pt x="5" y="130"/>
                    </a:cubicBezTo>
                    <a:cubicBezTo>
                      <a:pt x="11" y="139"/>
                      <a:pt x="22" y="136"/>
                      <a:pt x="31" y="135"/>
                    </a:cubicBezTo>
                    <a:cubicBezTo>
                      <a:pt x="56" y="134"/>
                      <a:pt x="85" y="137"/>
                      <a:pt x="110" y="135"/>
                    </a:cubicBezTo>
                    <a:cubicBezTo>
                      <a:pt x="110" y="140"/>
                      <a:pt x="109" y="143"/>
                      <a:pt x="109" y="147"/>
                    </a:cubicBezTo>
                    <a:cubicBezTo>
                      <a:pt x="76" y="147"/>
                      <a:pt x="44" y="146"/>
                      <a:pt x="8" y="148"/>
                    </a:cubicBezTo>
                    <a:cubicBezTo>
                      <a:pt x="5" y="153"/>
                      <a:pt x="4" y="187"/>
                      <a:pt x="5" y="200"/>
                    </a:cubicBezTo>
                    <a:cubicBezTo>
                      <a:pt x="6" y="206"/>
                      <a:pt x="12" y="208"/>
                      <a:pt x="16" y="208"/>
                    </a:cubicBezTo>
                    <a:cubicBezTo>
                      <a:pt x="18" y="208"/>
                      <a:pt x="20" y="208"/>
                      <a:pt x="22" y="208"/>
                    </a:cubicBezTo>
                    <a:cubicBezTo>
                      <a:pt x="95" y="206"/>
                      <a:pt x="155" y="207"/>
                      <a:pt x="223" y="204"/>
                    </a:cubicBezTo>
                    <a:cubicBezTo>
                      <a:pt x="227" y="190"/>
                      <a:pt x="225" y="165"/>
                      <a:pt x="223" y="150"/>
                    </a:cubicBezTo>
                    <a:close/>
                    <a:moveTo>
                      <a:pt x="17" y="53"/>
                    </a:moveTo>
                    <a:cubicBezTo>
                      <a:pt x="15" y="42"/>
                      <a:pt x="16" y="28"/>
                      <a:pt x="16" y="13"/>
                    </a:cubicBezTo>
                    <a:cubicBezTo>
                      <a:pt x="37" y="14"/>
                      <a:pt x="49" y="15"/>
                      <a:pt x="67" y="15"/>
                    </a:cubicBezTo>
                    <a:cubicBezTo>
                      <a:pt x="62" y="20"/>
                      <a:pt x="34" y="16"/>
                      <a:pt x="27" y="18"/>
                    </a:cubicBezTo>
                    <a:cubicBezTo>
                      <a:pt x="20" y="21"/>
                      <a:pt x="20" y="27"/>
                      <a:pt x="25" y="32"/>
                    </a:cubicBezTo>
                    <a:cubicBezTo>
                      <a:pt x="48" y="30"/>
                      <a:pt x="66" y="30"/>
                      <a:pt x="88" y="28"/>
                    </a:cubicBezTo>
                    <a:cubicBezTo>
                      <a:pt x="88" y="26"/>
                      <a:pt x="88" y="24"/>
                      <a:pt x="88" y="23"/>
                    </a:cubicBezTo>
                    <a:cubicBezTo>
                      <a:pt x="84" y="18"/>
                      <a:pt x="64" y="21"/>
                      <a:pt x="71" y="14"/>
                    </a:cubicBezTo>
                    <a:cubicBezTo>
                      <a:pt x="74" y="15"/>
                      <a:pt x="70" y="16"/>
                      <a:pt x="70" y="17"/>
                    </a:cubicBezTo>
                    <a:cubicBezTo>
                      <a:pt x="73" y="17"/>
                      <a:pt x="73" y="19"/>
                      <a:pt x="73" y="15"/>
                    </a:cubicBezTo>
                    <a:cubicBezTo>
                      <a:pt x="76" y="20"/>
                      <a:pt x="80" y="16"/>
                      <a:pt x="84" y="15"/>
                    </a:cubicBezTo>
                    <a:cubicBezTo>
                      <a:pt x="84" y="16"/>
                      <a:pt x="82" y="16"/>
                      <a:pt x="82" y="17"/>
                    </a:cubicBezTo>
                    <a:cubicBezTo>
                      <a:pt x="84" y="17"/>
                      <a:pt x="89" y="18"/>
                      <a:pt x="91" y="14"/>
                    </a:cubicBezTo>
                    <a:cubicBezTo>
                      <a:pt x="92" y="14"/>
                      <a:pt x="91" y="16"/>
                      <a:pt x="91" y="17"/>
                    </a:cubicBezTo>
                    <a:cubicBezTo>
                      <a:pt x="107" y="16"/>
                      <a:pt x="113" y="19"/>
                      <a:pt x="126" y="14"/>
                    </a:cubicBezTo>
                    <a:cubicBezTo>
                      <a:pt x="126" y="12"/>
                      <a:pt x="129" y="15"/>
                      <a:pt x="127" y="15"/>
                    </a:cubicBezTo>
                    <a:cubicBezTo>
                      <a:pt x="153" y="18"/>
                      <a:pt x="192" y="15"/>
                      <a:pt x="213" y="15"/>
                    </a:cubicBezTo>
                    <a:cubicBezTo>
                      <a:pt x="213" y="26"/>
                      <a:pt x="214" y="39"/>
                      <a:pt x="213" y="50"/>
                    </a:cubicBezTo>
                    <a:cubicBezTo>
                      <a:pt x="160" y="53"/>
                      <a:pt x="88" y="52"/>
                      <a:pt x="17" y="53"/>
                    </a:cubicBezTo>
                    <a:close/>
                    <a:moveTo>
                      <a:pt x="19" y="123"/>
                    </a:moveTo>
                    <a:cubicBezTo>
                      <a:pt x="19" y="112"/>
                      <a:pt x="18" y="99"/>
                      <a:pt x="19" y="88"/>
                    </a:cubicBezTo>
                    <a:cubicBezTo>
                      <a:pt x="72" y="85"/>
                      <a:pt x="140" y="85"/>
                      <a:pt x="215" y="85"/>
                    </a:cubicBezTo>
                    <a:cubicBezTo>
                      <a:pt x="217" y="96"/>
                      <a:pt x="216" y="110"/>
                      <a:pt x="216" y="125"/>
                    </a:cubicBezTo>
                    <a:cubicBezTo>
                      <a:pt x="199" y="124"/>
                      <a:pt x="185" y="125"/>
                      <a:pt x="174" y="122"/>
                    </a:cubicBezTo>
                    <a:cubicBezTo>
                      <a:pt x="173" y="122"/>
                      <a:pt x="173" y="121"/>
                      <a:pt x="173" y="121"/>
                    </a:cubicBezTo>
                    <a:cubicBezTo>
                      <a:pt x="171" y="124"/>
                      <a:pt x="157" y="124"/>
                      <a:pt x="154" y="120"/>
                    </a:cubicBezTo>
                    <a:cubicBezTo>
                      <a:pt x="151" y="120"/>
                      <a:pt x="153" y="123"/>
                      <a:pt x="148" y="123"/>
                    </a:cubicBezTo>
                    <a:cubicBezTo>
                      <a:pt x="148" y="122"/>
                      <a:pt x="150" y="122"/>
                      <a:pt x="150" y="121"/>
                    </a:cubicBezTo>
                    <a:cubicBezTo>
                      <a:pt x="148" y="121"/>
                      <a:pt x="143" y="120"/>
                      <a:pt x="141" y="124"/>
                    </a:cubicBezTo>
                    <a:cubicBezTo>
                      <a:pt x="140" y="123"/>
                      <a:pt x="141" y="121"/>
                      <a:pt x="139" y="121"/>
                    </a:cubicBezTo>
                    <a:cubicBezTo>
                      <a:pt x="110" y="121"/>
                      <a:pt x="55" y="121"/>
                      <a:pt x="19" y="123"/>
                    </a:cubicBezTo>
                    <a:close/>
                    <a:moveTo>
                      <a:pt x="216" y="197"/>
                    </a:moveTo>
                    <a:cubicBezTo>
                      <a:pt x="199" y="196"/>
                      <a:pt x="185" y="197"/>
                      <a:pt x="174" y="194"/>
                    </a:cubicBezTo>
                    <a:cubicBezTo>
                      <a:pt x="173" y="194"/>
                      <a:pt x="173" y="193"/>
                      <a:pt x="173" y="193"/>
                    </a:cubicBezTo>
                    <a:cubicBezTo>
                      <a:pt x="171" y="196"/>
                      <a:pt x="157" y="196"/>
                      <a:pt x="154" y="192"/>
                    </a:cubicBezTo>
                    <a:cubicBezTo>
                      <a:pt x="151" y="192"/>
                      <a:pt x="153" y="195"/>
                      <a:pt x="148" y="195"/>
                    </a:cubicBezTo>
                    <a:cubicBezTo>
                      <a:pt x="148" y="194"/>
                      <a:pt x="150" y="194"/>
                      <a:pt x="150" y="193"/>
                    </a:cubicBezTo>
                    <a:cubicBezTo>
                      <a:pt x="148" y="193"/>
                      <a:pt x="143" y="192"/>
                      <a:pt x="141" y="196"/>
                    </a:cubicBezTo>
                    <a:cubicBezTo>
                      <a:pt x="140" y="195"/>
                      <a:pt x="141" y="193"/>
                      <a:pt x="139" y="193"/>
                    </a:cubicBezTo>
                    <a:cubicBezTo>
                      <a:pt x="110" y="193"/>
                      <a:pt x="55" y="193"/>
                      <a:pt x="19" y="195"/>
                    </a:cubicBezTo>
                    <a:cubicBezTo>
                      <a:pt x="19" y="184"/>
                      <a:pt x="18" y="171"/>
                      <a:pt x="19" y="160"/>
                    </a:cubicBezTo>
                    <a:cubicBezTo>
                      <a:pt x="72" y="157"/>
                      <a:pt x="140" y="157"/>
                      <a:pt x="215" y="157"/>
                    </a:cubicBezTo>
                    <a:cubicBezTo>
                      <a:pt x="217" y="168"/>
                      <a:pt x="216" y="182"/>
                      <a:pt x="21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reeform 70">
                <a:extLst>
                  <a:ext uri="{FF2B5EF4-FFF2-40B4-BE49-F238E27FC236}">
                    <a16:creationId xmlns:a16="http://schemas.microsoft.com/office/drawing/2014/main" id="{5A053F0B-5B4F-47D7-87E0-C71A983AECFD}"/>
                  </a:ext>
                </a:extLst>
              </p:cNvPr>
              <p:cNvSpPr>
                <a:spLocks/>
              </p:cNvSpPr>
              <p:nvPr/>
            </p:nvSpPr>
            <p:spPr bwMode="auto">
              <a:xfrm>
                <a:off x="3789" y="2102"/>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reeform 71">
                <a:extLst>
                  <a:ext uri="{FF2B5EF4-FFF2-40B4-BE49-F238E27FC236}">
                    <a16:creationId xmlns:a16="http://schemas.microsoft.com/office/drawing/2014/main" id="{22AB394B-23A0-4223-9A20-C59798AEA2CC}"/>
                  </a:ext>
                </a:extLst>
              </p:cNvPr>
              <p:cNvSpPr>
                <a:spLocks/>
              </p:cNvSpPr>
              <p:nvPr/>
            </p:nvSpPr>
            <p:spPr bwMode="auto">
              <a:xfrm>
                <a:off x="3789" y="2201"/>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Freeform 72">
                <a:extLst>
                  <a:ext uri="{FF2B5EF4-FFF2-40B4-BE49-F238E27FC236}">
                    <a16:creationId xmlns:a16="http://schemas.microsoft.com/office/drawing/2014/main" id="{6CCD6A63-A623-46CD-BA48-0AD52D1783B1}"/>
                  </a:ext>
                </a:extLst>
              </p:cNvPr>
              <p:cNvSpPr>
                <a:spLocks/>
              </p:cNvSpPr>
              <p:nvPr/>
            </p:nvSpPr>
            <p:spPr bwMode="auto">
              <a:xfrm>
                <a:off x="3789" y="2301"/>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grpSp>
      </p:grpSp>
    </p:spTree>
    <p:extLst>
      <p:ext uri="{BB962C8B-B14F-4D97-AF65-F5344CB8AC3E}">
        <p14:creationId xmlns:p14="http://schemas.microsoft.com/office/powerpoint/2010/main" val="15427540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2" ma:contentTypeDescription="Create a new document." ma:contentTypeScope="" ma:versionID="ceef478930bddb33a47bed59a8684ff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d135acaac67be1db5641353e9e06b8bc"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9C5458-A72E-4627-9FFC-D350DCB4700F}">
  <ds:schemaRefs>
    <ds:schemaRef ds:uri="http://www.w3.org/XML/1998/namespace"/>
    <ds:schemaRef ds:uri="http://schemas.microsoft.com/office/2006/documentManagement/types"/>
    <ds:schemaRef ds:uri="http://purl.org/dc/elements/1.1/"/>
    <ds:schemaRef ds:uri="http://schemas.microsoft.com/office/infopath/2007/PartnerControls"/>
    <ds:schemaRef ds:uri="16dc66bd-df5a-4495-a5c9-5e296f49988a"/>
    <ds:schemaRef ds:uri="http://schemas.openxmlformats.org/package/2006/metadata/core-properties"/>
    <ds:schemaRef ds:uri="http://schemas.microsoft.com/office/2006/metadata/properties"/>
    <ds:schemaRef ds:uri="12239fb0-26c0-4a37-b790-6c81fba9d0fc"/>
    <ds:schemaRef ds:uri="http://purl.org/dc/dcmityp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BB76DBF-015D-41AA-94A2-1EB49A6C04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3134_APEX_template_r03</Template>
  <TotalTime>450</TotalTime>
  <Words>757</Words>
  <Application>Microsoft Office PowerPoint</Application>
  <PresentationFormat>Custom</PresentationFormat>
  <Paragraphs>160</Paragraphs>
  <Slides>19</Slides>
  <Notes>9</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Arial</vt:lpstr>
      <vt:lpstr>Calibri</vt:lpstr>
      <vt:lpstr>Courier New</vt:lpstr>
      <vt:lpstr>Lucida Console</vt:lpstr>
      <vt:lpstr>Segoe Semibold</vt:lpstr>
      <vt:lpstr>Segoe UI</vt:lpstr>
      <vt:lpstr>Segoe UI Light</vt:lpstr>
      <vt:lpstr>Segoe UI Semibold</vt:lpstr>
      <vt:lpstr>Segoe UI Semilight</vt:lpstr>
      <vt:lpstr>Wingdings</vt:lpstr>
      <vt:lpstr>APEX Template 2017 </vt:lpstr>
      <vt:lpstr>WHITE TEMPLATE</vt:lpstr>
      <vt:lpstr>Sydney Kotlin Meetup  Building an End to End Secure, Scalable IoT Serverless Solution</vt:lpstr>
      <vt:lpstr>Agenda   </vt:lpstr>
      <vt:lpstr>PowerPoint Presentation</vt:lpstr>
      <vt:lpstr>What we will cover</vt:lpstr>
      <vt:lpstr>Integration IoT and Business</vt:lpstr>
      <vt:lpstr>Java Cloud Native on Azure – Landscape</vt:lpstr>
      <vt:lpstr>1st Class Support for Java on Azure Services</vt:lpstr>
      <vt:lpstr>Serverless with Azure Functions</vt:lpstr>
      <vt:lpstr>What is Serverless?</vt:lpstr>
      <vt:lpstr>Functions as a Service (FaaS)</vt:lpstr>
      <vt:lpstr>PowerPoint Presentation</vt:lpstr>
      <vt:lpstr>Demo</vt:lpstr>
      <vt:lpstr>Serverless Web Pages &amp; Azure SignalR</vt:lpstr>
      <vt:lpstr>SignalR in Action</vt:lpstr>
      <vt:lpstr>PowerPoint Presentation</vt:lpstr>
      <vt:lpstr>Demo</vt:lpstr>
      <vt:lpstr>Session Summary</vt:lpstr>
      <vt:lpstr>Resources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Trine Thogersen</dc:creator>
  <cp:keywords/>
  <dc:description>Template: _x000d_
Formatting: _x000d_
Audience Type:</dc:description>
  <cp:lastModifiedBy>Dave Glover (DEVELOPER RELATIONS)</cp:lastModifiedBy>
  <cp:revision>38</cp:revision>
  <cp:lastPrinted>2019-03-26T01:06:55Z</cp:lastPrinted>
  <dcterms:created xsi:type="dcterms:W3CDTF">2017-10-31T19:47:21Z</dcterms:created>
  <dcterms:modified xsi:type="dcterms:W3CDTF">2019-04-02T06:54:32Z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maprende@microsoft.com</vt:lpwstr>
  </property>
  <property fmtid="{D5CDD505-2E9C-101B-9397-08002B2CF9AE}" pid="14" name="MSIP_Label_f42aa342-8706-4288-bd11-ebb85995028c_SetDate">
    <vt:lpwstr>2018-04-03T18:59:45.4491218Z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